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 id="2147483667"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10058400" cy="77724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Jacobson" initials="" lastIdx="1" clrIdx="0"/>
  <p:cmAuthor id="1" name="Brock Schludeck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450"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Maybe we could be more explicit about sexual self-ideals? For example, I put at the bottom in bold (also highlighted, just to draw your attention to the fact that I made a change) I put "What is my sexual self-ideal?"  I bring this up because fictitious goals are in our title, which are related to the self-ideal and what you feel you must do to get there.</p:text>
  </p:cm>
  <p:cm authorId="1" idx="2">
    <p:pos x="6000" y="100"/>
    <p:text>I think I can do better for this slide than the list.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10463" y="685800"/>
            <a:ext cx="44376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401077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211263" y="685800"/>
            <a:ext cx="4437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p:nvPr/>
        </p:nvSpPr>
        <p:spPr>
          <a:xfrm>
            <a:off x="0" y="-1"/>
            <a:ext cx="10058399" cy="5626199"/>
          </a:xfrm>
          <a:prstGeom prst="rect">
            <a:avLst/>
          </a:prstGeom>
          <a:solidFill>
            <a:srgbClr val="000000"/>
          </a:solidFill>
          <a:ln>
            <a:noFill/>
          </a:ln>
        </p:spPr>
        <p:txBody>
          <a:bodyPr lIns="113100" tIns="56525" rIns="113100" bIns="56525" anchor="ctr" anchorCtr="0">
            <a:noAutofit/>
          </a:bodyPr>
          <a:lstStyle/>
          <a:p>
            <a:pPr>
              <a:spcBef>
                <a:spcPts val="0"/>
              </a:spcBef>
              <a:buNone/>
            </a:pPr>
            <a:endParaRPr/>
          </a:p>
        </p:txBody>
      </p:sp>
      <p:sp>
        <p:nvSpPr>
          <p:cNvPr id="49" name="Shape 49"/>
          <p:cNvSpPr txBox="1">
            <a:spLocks noGrp="1"/>
          </p:cNvSpPr>
          <p:nvPr>
            <p:ph type="ctrTitle"/>
          </p:nvPr>
        </p:nvSpPr>
        <p:spPr>
          <a:xfrm>
            <a:off x="430276" y="2166916"/>
            <a:ext cx="9186600" cy="636900"/>
          </a:xfrm>
          <a:prstGeom prst="rect">
            <a:avLst/>
          </a:prstGeom>
        </p:spPr>
        <p:txBody>
          <a:bodyPr lIns="113100" tIns="113100" rIns="113100" bIns="113100" anchor="ctr" anchorCtr="0"/>
          <a:lstStyle>
            <a:lvl1pPr>
              <a:spcBef>
                <a:spcPts val="0"/>
              </a:spcBef>
              <a:buClr>
                <a:schemeClr val="lt1"/>
              </a:buClr>
              <a:buSzPct val="100000"/>
              <a:buFont typeface="Tahoma"/>
              <a:defRPr sz="4500">
                <a:solidFill>
                  <a:schemeClr val="lt1"/>
                </a:solidFill>
                <a:latin typeface="Tahoma"/>
                <a:ea typeface="Tahoma"/>
                <a:cs typeface="Tahoma"/>
                <a:sym typeface="Tahoma"/>
              </a:defRPr>
            </a:lvl1pPr>
            <a:lvl2pPr>
              <a:spcBef>
                <a:spcPts val="0"/>
              </a:spcBef>
              <a:buClr>
                <a:schemeClr val="lt1"/>
              </a:buClr>
              <a:buSzPct val="100000"/>
              <a:buFont typeface="Tahoma"/>
              <a:defRPr sz="4500">
                <a:solidFill>
                  <a:schemeClr val="lt1"/>
                </a:solidFill>
                <a:latin typeface="Tahoma"/>
                <a:ea typeface="Tahoma"/>
                <a:cs typeface="Tahoma"/>
                <a:sym typeface="Tahoma"/>
              </a:defRPr>
            </a:lvl2pPr>
            <a:lvl3pPr>
              <a:spcBef>
                <a:spcPts val="0"/>
              </a:spcBef>
              <a:buClr>
                <a:schemeClr val="lt1"/>
              </a:buClr>
              <a:buSzPct val="100000"/>
              <a:buFont typeface="Tahoma"/>
              <a:defRPr sz="4500">
                <a:solidFill>
                  <a:schemeClr val="lt1"/>
                </a:solidFill>
                <a:latin typeface="Tahoma"/>
                <a:ea typeface="Tahoma"/>
                <a:cs typeface="Tahoma"/>
                <a:sym typeface="Tahoma"/>
              </a:defRPr>
            </a:lvl3pPr>
            <a:lvl4pPr>
              <a:spcBef>
                <a:spcPts val="0"/>
              </a:spcBef>
              <a:buClr>
                <a:schemeClr val="lt1"/>
              </a:buClr>
              <a:buSzPct val="100000"/>
              <a:buFont typeface="Tahoma"/>
              <a:defRPr sz="4500">
                <a:solidFill>
                  <a:schemeClr val="lt1"/>
                </a:solidFill>
                <a:latin typeface="Tahoma"/>
                <a:ea typeface="Tahoma"/>
                <a:cs typeface="Tahoma"/>
                <a:sym typeface="Tahoma"/>
              </a:defRPr>
            </a:lvl4pPr>
            <a:lvl5pPr>
              <a:spcBef>
                <a:spcPts val="0"/>
              </a:spcBef>
              <a:buClr>
                <a:schemeClr val="lt1"/>
              </a:buClr>
              <a:buSzPct val="100000"/>
              <a:buFont typeface="Tahoma"/>
              <a:defRPr sz="4500">
                <a:solidFill>
                  <a:schemeClr val="lt1"/>
                </a:solidFill>
                <a:latin typeface="Tahoma"/>
                <a:ea typeface="Tahoma"/>
                <a:cs typeface="Tahoma"/>
                <a:sym typeface="Tahoma"/>
              </a:defRPr>
            </a:lvl5pPr>
            <a:lvl6pPr>
              <a:spcBef>
                <a:spcPts val="0"/>
              </a:spcBef>
              <a:buClr>
                <a:schemeClr val="lt1"/>
              </a:buClr>
              <a:buSzPct val="100000"/>
              <a:buFont typeface="Tahoma"/>
              <a:defRPr sz="4500">
                <a:solidFill>
                  <a:schemeClr val="lt1"/>
                </a:solidFill>
                <a:latin typeface="Tahoma"/>
                <a:ea typeface="Tahoma"/>
                <a:cs typeface="Tahoma"/>
                <a:sym typeface="Tahoma"/>
              </a:defRPr>
            </a:lvl6pPr>
            <a:lvl7pPr>
              <a:spcBef>
                <a:spcPts val="0"/>
              </a:spcBef>
              <a:buClr>
                <a:schemeClr val="lt1"/>
              </a:buClr>
              <a:buSzPct val="100000"/>
              <a:buFont typeface="Tahoma"/>
              <a:defRPr sz="4500">
                <a:solidFill>
                  <a:schemeClr val="lt1"/>
                </a:solidFill>
                <a:latin typeface="Tahoma"/>
                <a:ea typeface="Tahoma"/>
                <a:cs typeface="Tahoma"/>
                <a:sym typeface="Tahoma"/>
              </a:defRPr>
            </a:lvl7pPr>
            <a:lvl8pPr>
              <a:spcBef>
                <a:spcPts val="0"/>
              </a:spcBef>
              <a:buClr>
                <a:schemeClr val="lt1"/>
              </a:buClr>
              <a:buSzPct val="100000"/>
              <a:buFont typeface="Tahoma"/>
              <a:defRPr sz="4500">
                <a:solidFill>
                  <a:schemeClr val="lt1"/>
                </a:solidFill>
                <a:latin typeface="Tahoma"/>
                <a:ea typeface="Tahoma"/>
                <a:cs typeface="Tahoma"/>
                <a:sym typeface="Tahoma"/>
              </a:defRPr>
            </a:lvl8pPr>
            <a:lvl9pPr>
              <a:spcBef>
                <a:spcPts val="0"/>
              </a:spcBef>
              <a:buClr>
                <a:schemeClr val="lt1"/>
              </a:buClr>
              <a:buSzPct val="100000"/>
              <a:buFont typeface="Tahoma"/>
              <a:defRPr sz="4500">
                <a:solidFill>
                  <a:schemeClr val="lt1"/>
                </a:solidFill>
                <a:latin typeface="Tahoma"/>
                <a:ea typeface="Tahoma"/>
                <a:cs typeface="Tahoma"/>
                <a:sym typeface="Tahoma"/>
              </a:defRPr>
            </a:lvl9pPr>
          </a:lstStyle>
          <a:p>
            <a:endParaRPr/>
          </a:p>
        </p:txBody>
      </p:sp>
      <p:sp>
        <p:nvSpPr>
          <p:cNvPr id="50" name="Shape 50"/>
          <p:cNvSpPr txBox="1">
            <a:spLocks noGrp="1"/>
          </p:cNvSpPr>
          <p:nvPr>
            <p:ph type="subTitle" idx="1"/>
          </p:nvPr>
        </p:nvSpPr>
        <p:spPr>
          <a:xfrm>
            <a:off x="444137" y="2995681"/>
            <a:ext cx="9176700" cy="517199"/>
          </a:xfrm>
          <a:prstGeom prst="rect">
            <a:avLst/>
          </a:prstGeom>
        </p:spPr>
        <p:txBody>
          <a:bodyPr lIns="113100" tIns="113100" rIns="113100" bIns="113100" anchor="ctr" anchorCtr="0"/>
          <a:lstStyle>
            <a:lvl1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1pPr>
            <a:lvl2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2pPr>
            <a:lvl3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3pPr>
            <a:lvl4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4pPr>
            <a:lvl5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5pPr>
            <a:lvl6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6pPr>
            <a:lvl7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7pPr>
            <a:lvl8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8pPr>
            <a:lvl9pPr algn="ctr">
              <a:spcBef>
                <a:spcPts val="0"/>
              </a:spcBef>
              <a:buClr>
                <a:schemeClr val="lt1"/>
              </a:buClr>
              <a:buSzPct val="100000"/>
              <a:buFont typeface="Times New Roman"/>
              <a:buNone/>
              <a:defRPr sz="3000" i="1">
                <a:solidFill>
                  <a:schemeClr val="lt1"/>
                </a:solidFill>
                <a:latin typeface="Times New Roman"/>
                <a:ea typeface="Times New Roman"/>
                <a:cs typeface="Times New Roman"/>
                <a:sym typeface="Times New Roman"/>
              </a:defRPr>
            </a:lvl9pPr>
          </a:lstStyle>
          <a:p>
            <a:endParaRPr/>
          </a:p>
        </p:txBody>
      </p:sp>
      <p:cxnSp>
        <p:nvCxnSpPr>
          <p:cNvPr id="51" name="Shape 51"/>
          <p:cNvCxnSpPr/>
          <p:nvPr/>
        </p:nvCxnSpPr>
        <p:spPr>
          <a:xfrm>
            <a:off x="2484680" y="2890255"/>
            <a:ext cx="5084100" cy="16200"/>
          </a:xfrm>
          <a:prstGeom prst="straightConnector1">
            <a:avLst/>
          </a:prstGeom>
          <a:noFill/>
          <a:ln w="25400" cap="rnd">
            <a:solidFill>
              <a:schemeClr val="accent2"/>
            </a:solidFill>
            <a:prstDash val="dot"/>
            <a:round/>
            <a:headEnd type="none" w="med" len="med"/>
            <a:tailEnd type="none" w="med" len="med"/>
          </a:ln>
        </p:spPr>
      </p:cxnSp>
      <p:sp>
        <p:nvSpPr>
          <p:cNvPr id="52" name="Shape 52"/>
          <p:cNvSpPr/>
          <p:nvPr/>
        </p:nvSpPr>
        <p:spPr>
          <a:xfrm>
            <a:off x="0" y="4579115"/>
            <a:ext cx="10058399" cy="1202878"/>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113100" tIns="56525" rIns="113100" bIns="56525" anchor="ctr" anchorCtr="0">
            <a:noAutofit/>
          </a:bodyPr>
          <a:lstStyle/>
          <a:p>
            <a:pPr>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301752" y="6839712"/>
            <a:ext cx="9454799" cy="621900"/>
          </a:xfrm>
          <a:prstGeom prst="rect">
            <a:avLst/>
          </a:prstGeom>
        </p:spPr>
        <p:txBody>
          <a:bodyPr lIns="93300" tIns="93300" rIns="93300" bIns="93300" anchor="t" anchorCtr="0"/>
          <a:lstStyle>
            <a:lvl1pPr algn="ctr" rtl="0">
              <a:spcBef>
                <a:spcPts val="0"/>
              </a:spcBef>
              <a:buSzPct val="100000"/>
              <a:defRPr sz="3200"/>
            </a:lvl1pPr>
            <a:lvl2pPr algn="ctr" rtl="0">
              <a:spcBef>
                <a:spcPts val="0"/>
              </a:spcBef>
              <a:buSzPct val="100000"/>
              <a:defRPr sz="3200"/>
            </a:lvl2pPr>
            <a:lvl3pPr algn="ctr" rtl="0">
              <a:spcBef>
                <a:spcPts val="0"/>
              </a:spcBef>
              <a:buSzPct val="100000"/>
              <a:defRPr sz="3200"/>
            </a:lvl3pPr>
            <a:lvl4pPr algn="ctr" rtl="0">
              <a:spcBef>
                <a:spcPts val="0"/>
              </a:spcBef>
              <a:buSzPct val="100000"/>
              <a:defRPr sz="3200"/>
            </a:lvl4pPr>
            <a:lvl5pPr algn="ctr" rtl="0">
              <a:spcBef>
                <a:spcPts val="0"/>
              </a:spcBef>
              <a:buSzPct val="100000"/>
              <a:defRPr sz="3200"/>
            </a:lvl5pPr>
            <a:lvl6pPr algn="ctr" rtl="0">
              <a:spcBef>
                <a:spcPts val="0"/>
              </a:spcBef>
              <a:buSzPct val="100000"/>
              <a:defRPr sz="3200"/>
            </a:lvl6pPr>
            <a:lvl7pPr algn="ctr" rtl="0">
              <a:spcBef>
                <a:spcPts val="0"/>
              </a:spcBef>
              <a:buSzPct val="100000"/>
              <a:defRPr sz="3200"/>
            </a:lvl7pPr>
            <a:lvl8pPr algn="ctr" rtl="0">
              <a:spcBef>
                <a:spcPts val="0"/>
              </a:spcBef>
              <a:buSzPct val="100000"/>
              <a:defRPr sz="3200"/>
            </a:lvl8pPr>
            <a:lvl9pPr algn="ctr" rtl="0">
              <a:spcBef>
                <a:spcPts val="0"/>
              </a:spcBef>
              <a:buSzPct val="100000"/>
              <a:defRPr sz="3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9"/>
        <p:cNvGrpSpPr/>
        <p:nvPr/>
      </p:nvGrpSpPr>
      <p:grpSpPr>
        <a:xfrm>
          <a:off x="0" y="0"/>
          <a:ext cx="0" cy="0"/>
          <a:chOff x="0" y="0"/>
          <a:chExt cx="0" cy="0"/>
        </a:xfrm>
      </p:grpSpPr>
      <p:grpSp>
        <p:nvGrpSpPr>
          <p:cNvPr id="110" name="Shape 110"/>
          <p:cNvGrpSpPr/>
          <p:nvPr/>
        </p:nvGrpSpPr>
        <p:grpSpPr>
          <a:xfrm rot="10800000" flipH="1">
            <a:off x="0" y="-1113"/>
            <a:ext cx="10078517" cy="4663862"/>
            <a:chOff x="-7937" y="4255637"/>
            <a:chExt cx="9144000" cy="2606675"/>
          </a:xfrm>
        </p:grpSpPr>
        <p:sp>
          <p:nvSpPr>
            <p:cNvPr id="111" name="Shape 111"/>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2" name="Shape 112"/>
            <p:cNvSpPr/>
            <p:nvPr/>
          </p:nvSpPr>
          <p:spPr>
            <a:xfrm>
              <a:off x="8777288" y="4306437"/>
              <a:ext cx="34799" cy="1500"/>
            </a:xfrm>
            <a:prstGeom prst="rect">
              <a:avLst/>
            </a:prstGeom>
            <a:solidFill>
              <a:srgbClr val="9A9BA7"/>
            </a:solidFill>
            <a:ln>
              <a:noFill/>
            </a:ln>
          </p:spPr>
          <p:txBody>
            <a:bodyPr lIns="103675" tIns="51825" rIns="103675" bIns="51825" anchor="t" anchorCtr="0">
              <a:noAutofit/>
            </a:bodyPr>
            <a:lstStyle/>
            <a:p>
              <a:pPr>
                <a:spcBef>
                  <a:spcPts val="0"/>
                </a:spcBef>
                <a:buNone/>
              </a:pPr>
              <a:endParaRPr/>
            </a:p>
          </p:txBody>
        </p:sp>
        <p:sp>
          <p:nvSpPr>
            <p:cNvPr id="113" name="Shape 113"/>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4" name="Shape 114"/>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5" name="Shape 115"/>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6" name="Shape 116"/>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7" name="Shape 117"/>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8" name="Shape 118"/>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19" name="Shape 119"/>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0" name="Shape 120"/>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1" name="Shape 121"/>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2" name="Shape 122"/>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3" name="Shape 123"/>
            <p:cNvSpPr/>
            <p:nvPr/>
          </p:nvSpPr>
          <p:spPr>
            <a:xfrm>
              <a:off x="1860550" y="4341362"/>
              <a:ext cx="47700" cy="1500"/>
            </a:xfrm>
            <a:prstGeom prst="rect">
              <a:avLst/>
            </a:prstGeom>
            <a:solidFill>
              <a:srgbClr val="9A9BA7"/>
            </a:solidFill>
            <a:ln>
              <a:noFill/>
            </a:ln>
          </p:spPr>
          <p:txBody>
            <a:bodyPr lIns="103675" tIns="51825" rIns="103675" bIns="51825" anchor="t" anchorCtr="0">
              <a:noAutofit/>
            </a:bodyPr>
            <a:lstStyle/>
            <a:p>
              <a:pPr>
                <a:spcBef>
                  <a:spcPts val="0"/>
                </a:spcBef>
                <a:buNone/>
              </a:pPr>
              <a:endParaRPr/>
            </a:p>
          </p:txBody>
        </p:sp>
        <p:sp>
          <p:nvSpPr>
            <p:cNvPr id="124" name="Shape 124"/>
            <p:cNvSpPr/>
            <p:nvPr/>
          </p:nvSpPr>
          <p:spPr>
            <a:xfrm>
              <a:off x="8697913" y="4306437"/>
              <a:ext cx="38099" cy="1500"/>
            </a:xfrm>
            <a:prstGeom prst="rect">
              <a:avLst/>
            </a:prstGeom>
            <a:solidFill>
              <a:srgbClr val="9A9BA7"/>
            </a:solidFill>
            <a:ln>
              <a:noFill/>
            </a:ln>
          </p:spPr>
          <p:txBody>
            <a:bodyPr lIns="103675" tIns="51825" rIns="103675" bIns="51825" anchor="t" anchorCtr="0">
              <a:noAutofit/>
            </a:bodyPr>
            <a:lstStyle/>
            <a:p>
              <a:pPr>
                <a:spcBef>
                  <a:spcPts val="0"/>
                </a:spcBef>
                <a:buNone/>
              </a:pPr>
              <a:endParaRPr/>
            </a:p>
          </p:txBody>
        </p:sp>
        <p:sp>
          <p:nvSpPr>
            <p:cNvPr id="125" name="Shape 125"/>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6" name="Shape 126"/>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7" name="Shape 127"/>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8" name="Shape 128"/>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29" name="Shape 129"/>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0" name="Shape 130"/>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1" name="Shape 131"/>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2" name="Shape 132"/>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3" name="Shape 133"/>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4" name="Shape 134"/>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5" name="Shape 135"/>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6" name="Shape 136"/>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7" name="Shape 137"/>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8" name="Shape 138"/>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39" name="Shape 139"/>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40" name="Shape 140"/>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41" name="Shape 141"/>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grpSp>
      <p:sp>
        <p:nvSpPr>
          <p:cNvPr id="142" name="Shape 142"/>
          <p:cNvSpPr txBox="1">
            <a:spLocks noGrp="1"/>
          </p:cNvSpPr>
          <p:nvPr>
            <p:ph type="ctrTitle"/>
          </p:nvPr>
        </p:nvSpPr>
        <p:spPr>
          <a:xfrm>
            <a:off x="754379" y="2628782"/>
            <a:ext cx="8549700" cy="1870499"/>
          </a:xfrm>
          <a:prstGeom prst="rect">
            <a:avLst/>
          </a:prstGeom>
        </p:spPr>
        <p:txBody>
          <a:bodyPr lIns="103675" tIns="103675" rIns="103675" bIns="103675" anchor="b" anchorCtr="0"/>
          <a:lstStyle>
            <a:lvl1pPr algn="ctr" rtl="0">
              <a:spcBef>
                <a:spcPts val="0"/>
              </a:spcBef>
              <a:buClr>
                <a:schemeClr val="lt2"/>
              </a:buClr>
              <a:defRPr>
                <a:solidFill>
                  <a:schemeClr val="lt2"/>
                </a:solidFill>
              </a:defRPr>
            </a:lvl1pPr>
            <a:lvl2pPr algn="ctr" rtl="0">
              <a:spcBef>
                <a:spcPts val="0"/>
              </a:spcBef>
              <a:buClr>
                <a:schemeClr val="lt2"/>
              </a:buClr>
              <a:defRPr>
                <a:solidFill>
                  <a:schemeClr val="lt2"/>
                </a:solidFill>
              </a:defRPr>
            </a:lvl2pPr>
            <a:lvl3pPr algn="ctr" rtl="0">
              <a:spcBef>
                <a:spcPts val="0"/>
              </a:spcBef>
              <a:buClr>
                <a:schemeClr val="lt2"/>
              </a:buClr>
              <a:defRPr>
                <a:solidFill>
                  <a:schemeClr val="lt2"/>
                </a:solidFill>
              </a:defRPr>
            </a:lvl3pPr>
            <a:lvl4pPr algn="ctr" rtl="0">
              <a:spcBef>
                <a:spcPts val="0"/>
              </a:spcBef>
              <a:buClr>
                <a:schemeClr val="lt2"/>
              </a:buClr>
              <a:defRPr>
                <a:solidFill>
                  <a:schemeClr val="lt2"/>
                </a:solidFill>
              </a:defRPr>
            </a:lvl4pPr>
            <a:lvl5pPr algn="ctr" rtl="0">
              <a:spcBef>
                <a:spcPts val="0"/>
              </a:spcBef>
              <a:buClr>
                <a:schemeClr val="lt2"/>
              </a:buClr>
              <a:defRPr>
                <a:solidFill>
                  <a:schemeClr val="lt2"/>
                </a:solidFill>
              </a:defRPr>
            </a:lvl5pPr>
            <a:lvl6pPr algn="ctr" rtl="0">
              <a:spcBef>
                <a:spcPts val="0"/>
              </a:spcBef>
              <a:buClr>
                <a:schemeClr val="lt2"/>
              </a:buClr>
              <a:defRPr>
                <a:solidFill>
                  <a:schemeClr val="lt2"/>
                </a:solidFill>
              </a:defRPr>
            </a:lvl6pPr>
            <a:lvl7pPr algn="ctr" rtl="0">
              <a:spcBef>
                <a:spcPts val="0"/>
              </a:spcBef>
              <a:buClr>
                <a:schemeClr val="lt2"/>
              </a:buClr>
              <a:defRPr>
                <a:solidFill>
                  <a:schemeClr val="lt2"/>
                </a:solidFill>
              </a:defRPr>
            </a:lvl7pPr>
            <a:lvl8pPr algn="ctr" rtl="0">
              <a:spcBef>
                <a:spcPts val="0"/>
              </a:spcBef>
              <a:buClr>
                <a:schemeClr val="lt2"/>
              </a:buClr>
              <a:defRPr>
                <a:solidFill>
                  <a:schemeClr val="lt2"/>
                </a:solidFill>
              </a:defRPr>
            </a:lvl8pPr>
            <a:lvl9pPr algn="ctr" rtl="0">
              <a:spcBef>
                <a:spcPts val="0"/>
              </a:spcBef>
              <a:buClr>
                <a:schemeClr val="lt2"/>
              </a:buClr>
              <a:defRPr>
                <a:solidFill>
                  <a:schemeClr val="lt2"/>
                </a:solidFill>
              </a:defRPr>
            </a:lvl9pPr>
          </a:lstStyle>
          <a:p>
            <a:endParaRPr/>
          </a:p>
        </p:txBody>
      </p:sp>
      <p:sp>
        <p:nvSpPr>
          <p:cNvPr id="143" name="Shape 143"/>
          <p:cNvSpPr txBox="1">
            <a:spLocks noGrp="1"/>
          </p:cNvSpPr>
          <p:nvPr>
            <p:ph type="subTitle" idx="1"/>
          </p:nvPr>
        </p:nvSpPr>
        <p:spPr>
          <a:xfrm>
            <a:off x="754379" y="4663439"/>
            <a:ext cx="8549700" cy="999600"/>
          </a:xfrm>
          <a:prstGeom prst="rect">
            <a:avLst/>
          </a:prstGeom>
        </p:spPr>
        <p:txBody>
          <a:bodyPr lIns="103675" tIns="103675" rIns="103675" bIns="103675" anchor="t" anchorCtr="0"/>
          <a:lstStyle>
            <a:lvl1pPr algn="ctr" rtl="0">
              <a:spcBef>
                <a:spcPts val="0"/>
              </a:spcBef>
              <a:buSzPct val="100000"/>
              <a:buNone/>
              <a:defRPr sz="2700" i="1"/>
            </a:lvl1pPr>
            <a:lvl2pPr algn="ctr" rtl="0">
              <a:spcBef>
                <a:spcPts val="0"/>
              </a:spcBef>
              <a:buNone/>
              <a:defRPr i="1"/>
            </a:lvl2pPr>
            <a:lvl3pPr algn="ctr" rtl="0">
              <a:spcBef>
                <a:spcPts val="0"/>
              </a:spcBef>
              <a:buNone/>
              <a:defRPr i="1"/>
            </a:lvl3pPr>
            <a:lvl4pPr algn="ctr" rtl="0">
              <a:spcBef>
                <a:spcPts val="0"/>
              </a:spcBef>
              <a:buSzPct val="100000"/>
              <a:buNone/>
              <a:defRPr sz="2700" i="1"/>
            </a:lvl4pPr>
            <a:lvl5pPr algn="ctr" rtl="0">
              <a:spcBef>
                <a:spcPts val="0"/>
              </a:spcBef>
              <a:buSzPct val="100000"/>
              <a:buNone/>
              <a:defRPr sz="2700" i="1"/>
            </a:lvl5pPr>
            <a:lvl6pPr algn="ctr" rtl="0">
              <a:spcBef>
                <a:spcPts val="0"/>
              </a:spcBef>
              <a:buSzPct val="100000"/>
              <a:buNone/>
              <a:defRPr sz="2700" i="1"/>
            </a:lvl6pPr>
            <a:lvl7pPr algn="ctr" rtl="0">
              <a:spcBef>
                <a:spcPts val="0"/>
              </a:spcBef>
              <a:buSzPct val="100000"/>
              <a:buNone/>
              <a:defRPr sz="2700" i="1"/>
            </a:lvl7pPr>
            <a:lvl8pPr algn="ctr" rtl="0">
              <a:spcBef>
                <a:spcPts val="0"/>
              </a:spcBef>
              <a:buSzPct val="100000"/>
              <a:buNone/>
              <a:defRPr sz="2700" i="1"/>
            </a:lvl8pPr>
            <a:lvl9pPr algn="ctr" rtl="0">
              <a:spcBef>
                <a:spcPts val="0"/>
              </a:spcBef>
              <a:buSzPct val="100000"/>
              <a:buNone/>
              <a:defRPr sz="2700" i="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02920" y="235171"/>
            <a:ext cx="9052499" cy="1578599"/>
          </a:xfrm>
          <a:prstGeom prst="rect">
            <a:avLst/>
          </a:prstGeom>
        </p:spPr>
        <p:txBody>
          <a:bodyPr lIns="103675" tIns="103675" rIns="103675" bIns="1036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txBox="1">
            <a:spLocks noGrp="1"/>
          </p:cNvSpPr>
          <p:nvPr>
            <p:ph type="body" idx="1"/>
          </p:nvPr>
        </p:nvSpPr>
        <p:spPr>
          <a:xfrm>
            <a:off x="502920" y="1961090"/>
            <a:ext cx="9052499" cy="5482199"/>
          </a:xfrm>
          <a:prstGeom prst="rect">
            <a:avLst/>
          </a:prstGeom>
        </p:spPr>
        <p:txBody>
          <a:bodyPr lIns="103675" tIns="103675" rIns="103675" bIns="1036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502920" y="235171"/>
            <a:ext cx="9052499" cy="1578599"/>
          </a:xfrm>
          <a:prstGeom prst="rect">
            <a:avLst/>
          </a:prstGeom>
        </p:spPr>
        <p:txBody>
          <a:bodyPr lIns="103675" tIns="103675" rIns="103675" bIns="1036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9" name="Shape 149"/>
          <p:cNvSpPr txBox="1">
            <a:spLocks noGrp="1"/>
          </p:cNvSpPr>
          <p:nvPr>
            <p:ph type="body" idx="1"/>
          </p:nvPr>
        </p:nvSpPr>
        <p:spPr>
          <a:xfrm>
            <a:off x="502920" y="1961090"/>
            <a:ext cx="4445699" cy="5482199"/>
          </a:xfrm>
          <a:prstGeom prst="rect">
            <a:avLst/>
          </a:prstGeom>
        </p:spPr>
        <p:txBody>
          <a:bodyPr lIns="103675" tIns="103675" rIns="103675" bIns="1036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0" name="Shape 150"/>
          <p:cNvSpPr txBox="1">
            <a:spLocks noGrp="1"/>
          </p:cNvSpPr>
          <p:nvPr>
            <p:ph type="body" idx="2"/>
          </p:nvPr>
        </p:nvSpPr>
        <p:spPr>
          <a:xfrm>
            <a:off x="5109662" y="1961090"/>
            <a:ext cx="4445699" cy="5482199"/>
          </a:xfrm>
          <a:prstGeom prst="rect">
            <a:avLst/>
          </a:prstGeom>
        </p:spPr>
        <p:txBody>
          <a:bodyPr lIns="103675" tIns="103675" rIns="103675" bIns="1036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502920" y="235171"/>
            <a:ext cx="9052499" cy="1578599"/>
          </a:xfrm>
          <a:prstGeom prst="rect">
            <a:avLst/>
          </a:prstGeom>
        </p:spPr>
        <p:txBody>
          <a:bodyPr lIns="103675" tIns="103675" rIns="103675" bIns="1036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aption">
    <p:spTree>
      <p:nvGrpSpPr>
        <p:cNvPr id="1" name="Shape 153"/>
        <p:cNvGrpSpPr/>
        <p:nvPr/>
      </p:nvGrpSpPr>
      <p:grpSpPr>
        <a:xfrm>
          <a:off x="0" y="0"/>
          <a:ext cx="0" cy="0"/>
          <a:chOff x="0" y="0"/>
          <a:chExt cx="0" cy="0"/>
        </a:xfrm>
      </p:grpSpPr>
      <p:grpSp>
        <p:nvGrpSpPr>
          <p:cNvPr id="154" name="Shape 154"/>
          <p:cNvGrpSpPr/>
          <p:nvPr/>
        </p:nvGrpSpPr>
        <p:grpSpPr>
          <a:xfrm>
            <a:off x="0" y="6168276"/>
            <a:ext cx="10078517" cy="1621612"/>
            <a:chOff x="-7937" y="4255637"/>
            <a:chExt cx="9144000" cy="2606675"/>
          </a:xfrm>
        </p:grpSpPr>
        <p:sp>
          <p:nvSpPr>
            <p:cNvPr id="155" name="Shape 155"/>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56" name="Shape 156"/>
            <p:cNvSpPr/>
            <p:nvPr/>
          </p:nvSpPr>
          <p:spPr>
            <a:xfrm>
              <a:off x="8777288" y="4306437"/>
              <a:ext cx="34799" cy="1500"/>
            </a:xfrm>
            <a:prstGeom prst="rect">
              <a:avLst/>
            </a:prstGeom>
            <a:solidFill>
              <a:srgbClr val="9A9BA7"/>
            </a:solidFill>
            <a:ln>
              <a:noFill/>
            </a:ln>
          </p:spPr>
          <p:txBody>
            <a:bodyPr lIns="103675" tIns="51825" rIns="103675" bIns="51825" anchor="t" anchorCtr="0">
              <a:noAutofit/>
            </a:bodyPr>
            <a:lstStyle/>
            <a:p>
              <a:pPr>
                <a:spcBef>
                  <a:spcPts val="0"/>
                </a:spcBef>
                <a:buNone/>
              </a:pPr>
              <a:endParaRPr/>
            </a:p>
          </p:txBody>
        </p:sp>
        <p:sp>
          <p:nvSpPr>
            <p:cNvPr id="157" name="Shape 157"/>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58" name="Shape 158"/>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59" name="Shape 159"/>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0" name="Shape 160"/>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1" name="Shape 161"/>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2" name="Shape 162"/>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3" name="Shape 163"/>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4" name="Shape 164"/>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5" name="Shape 165"/>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6" name="Shape 166"/>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67" name="Shape 167"/>
            <p:cNvSpPr/>
            <p:nvPr/>
          </p:nvSpPr>
          <p:spPr>
            <a:xfrm>
              <a:off x="1860550" y="4341362"/>
              <a:ext cx="47700" cy="1500"/>
            </a:xfrm>
            <a:prstGeom prst="rect">
              <a:avLst/>
            </a:prstGeom>
            <a:solidFill>
              <a:srgbClr val="9A9BA7"/>
            </a:solidFill>
            <a:ln>
              <a:noFill/>
            </a:ln>
          </p:spPr>
          <p:txBody>
            <a:bodyPr lIns="103675" tIns="51825" rIns="103675" bIns="51825" anchor="t" anchorCtr="0">
              <a:noAutofit/>
            </a:bodyPr>
            <a:lstStyle/>
            <a:p>
              <a:pPr>
                <a:spcBef>
                  <a:spcPts val="0"/>
                </a:spcBef>
                <a:buNone/>
              </a:pPr>
              <a:endParaRPr/>
            </a:p>
          </p:txBody>
        </p:sp>
        <p:sp>
          <p:nvSpPr>
            <p:cNvPr id="168" name="Shape 168"/>
            <p:cNvSpPr/>
            <p:nvPr/>
          </p:nvSpPr>
          <p:spPr>
            <a:xfrm>
              <a:off x="8697913" y="4306437"/>
              <a:ext cx="38099" cy="1500"/>
            </a:xfrm>
            <a:prstGeom prst="rect">
              <a:avLst/>
            </a:prstGeom>
            <a:solidFill>
              <a:srgbClr val="9A9BA7"/>
            </a:solidFill>
            <a:ln>
              <a:noFill/>
            </a:ln>
          </p:spPr>
          <p:txBody>
            <a:bodyPr lIns="103675" tIns="51825" rIns="103675" bIns="51825" anchor="t" anchorCtr="0">
              <a:noAutofit/>
            </a:bodyPr>
            <a:lstStyle/>
            <a:p>
              <a:pPr>
                <a:spcBef>
                  <a:spcPts val="0"/>
                </a:spcBef>
                <a:buNone/>
              </a:pPr>
              <a:endParaRPr/>
            </a:p>
          </p:txBody>
        </p:sp>
        <p:sp>
          <p:nvSpPr>
            <p:cNvPr id="169" name="Shape 169"/>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0" name="Shape 170"/>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1" name="Shape 171"/>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2" name="Shape 172"/>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3" name="Shape 173"/>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4" name="Shape 174"/>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5" name="Shape 175"/>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6" name="Shape 176"/>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7" name="Shape 177"/>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8" name="Shape 178"/>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79" name="Shape 179"/>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80" name="Shape 180"/>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81" name="Shape 181"/>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82" name="Shape 182"/>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83" name="Shape 183"/>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84" name="Shape 184"/>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sp>
          <p:nvSpPr>
            <p:cNvPr id="185" name="Shape 185"/>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103675" tIns="51825" rIns="103675" bIns="51825" anchor="t" anchorCtr="0">
              <a:noAutofit/>
            </a:bodyPr>
            <a:lstStyle/>
            <a:p>
              <a:pPr>
                <a:spcBef>
                  <a:spcPts val="0"/>
                </a:spcBef>
                <a:buNone/>
              </a:pPr>
              <a:endParaRPr/>
            </a:p>
          </p:txBody>
        </p:sp>
      </p:grpSp>
      <p:sp>
        <p:nvSpPr>
          <p:cNvPr id="186" name="Shape 186"/>
          <p:cNvSpPr txBox="1">
            <a:spLocks noGrp="1"/>
          </p:cNvSpPr>
          <p:nvPr>
            <p:ph type="body" idx="1"/>
          </p:nvPr>
        </p:nvSpPr>
        <p:spPr>
          <a:xfrm>
            <a:off x="502920" y="6417032"/>
            <a:ext cx="9052499" cy="1026299"/>
          </a:xfrm>
          <a:prstGeom prst="rect">
            <a:avLst/>
          </a:prstGeom>
        </p:spPr>
        <p:txBody>
          <a:bodyPr lIns="103675" tIns="103675" rIns="103675" bIns="103675" anchor="t" anchorCtr="0"/>
          <a:lstStyle>
            <a:lvl1pPr algn="ctr" rtl="0">
              <a:spcBef>
                <a:spcPts val="0"/>
              </a:spcBef>
              <a:buClr>
                <a:schemeClr val="lt2"/>
              </a:buClr>
              <a:buSzPct val="100000"/>
              <a:buNone/>
              <a:defRPr sz="2700" i="1">
                <a:solidFill>
                  <a:schemeClr val="lt2"/>
                </a:solidFill>
              </a:defRPr>
            </a:lvl1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9"/>
        <p:cNvGrpSpPr/>
        <p:nvPr/>
      </p:nvGrpSpPr>
      <p:grpSpPr>
        <a:xfrm>
          <a:off x="0" y="0"/>
          <a:ext cx="0" cy="0"/>
          <a:chOff x="0" y="0"/>
          <a:chExt cx="0" cy="0"/>
        </a:xfrm>
      </p:grpSpPr>
      <p:sp>
        <p:nvSpPr>
          <p:cNvPr id="60" name="Shape 60"/>
          <p:cNvSpPr/>
          <p:nvPr/>
        </p:nvSpPr>
        <p:spPr>
          <a:xfrm>
            <a:off x="0" y="1"/>
            <a:ext cx="4902599" cy="7115399"/>
          </a:xfrm>
          <a:prstGeom prst="rect">
            <a:avLst/>
          </a:prstGeom>
          <a:solidFill>
            <a:srgbClr val="000000"/>
          </a:solidFill>
          <a:ln>
            <a:noFill/>
          </a:ln>
        </p:spPr>
        <p:txBody>
          <a:bodyPr lIns="113100" tIns="56525" rIns="113100" bIns="56525" anchor="ctr" anchorCtr="0">
            <a:noAutofit/>
          </a:bodyPr>
          <a:lstStyle/>
          <a:p>
            <a:pPr>
              <a:spcBef>
                <a:spcPts val="0"/>
              </a:spcBef>
              <a:buNone/>
            </a:pPr>
            <a:endParaRPr/>
          </a:p>
        </p:txBody>
      </p:sp>
      <p:sp>
        <p:nvSpPr>
          <p:cNvPr id="61" name="Shape 61"/>
          <p:cNvSpPr/>
          <p:nvPr/>
        </p:nvSpPr>
        <p:spPr>
          <a:xfrm flipH="1">
            <a:off x="3777" y="5681446"/>
            <a:ext cx="4898574" cy="1561333"/>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113100" tIns="56525" rIns="113100" bIns="56525" anchor="ctr" anchorCtr="0">
            <a:noAutofit/>
          </a:bodyPr>
          <a:lstStyle/>
          <a:p>
            <a:pPr>
              <a:spcBef>
                <a:spcPts val="0"/>
              </a:spcBef>
              <a:buNone/>
            </a:pPr>
            <a:endParaRPr/>
          </a:p>
        </p:txBody>
      </p:sp>
      <p:cxnSp>
        <p:nvCxnSpPr>
          <p:cNvPr id="62" name="Shape 62"/>
          <p:cNvCxnSpPr/>
          <p:nvPr/>
        </p:nvCxnSpPr>
        <p:spPr>
          <a:xfrm>
            <a:off x="450668" y="1124384"/>
            <a:ext cx="4026000" cy="0"/>
          </a:xfrm>
          <a:prstGeom prst="straightConnector1">
            <a:avLst/>
          </a:prstGeom>
          <a:noFill/>
          <a:ln w="25400" cap="rnd">
            <a:solidFill>
              <a:schemeClr val="accent2"/>
            </a:solidFill>
            <a:prstDash val="dot"/>
            <a:round/>
            <a:headEnd type="none" w="med" len="med"/>
            <a:tailEnd type="none" w="med" len="med"/>
          </a:ln>
        </p:spPr>
      </p:cxnSp>
      <p:sp>
        <p:nvSpPr>
          <p:cNvPr id="63" name="Shape 63"/>
          <p:cNvSpPr txBox="1">
            <a:spLocks noGrp="1"/>
          </p:cNvSpPr>
          <p:nvPr>
            <p:ph type="body" idx="1"/>
          </p:nvPr>
        </p:nvSpPr>
        <p:spPr>
          <a:xfrm>
            <a:off x="502920" y="1813559"/>
            <a:ext cx="3906000" cy="5485800"/>
          </a:xfrm>
          <a:prstGeom prst="rect">
            <a:avLst/>
          </a:prstGeom>
        </p:spPr>
        <p:txBody>
          <a:bodyPr lIns="113100" tIns="113100" rIns="113100" bIns="113100"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2200"/>
            </a:lvl6pPr>
            <a:lvl7pPr>
              <a:spcBef>
                <a:spcPts val="0"/>
              </a:spcBef>
              <a:defRPr sz="2200"/>
            </a:lvl7pPr>
            <a:lvl8pPr>
              <a:spcBef>
                <a:spcPts val="0"/>
              </a:spcBef>
              <a:defRPr sz="2200"/>
            </a:lvl8pPr>
            <a:lvl9pPr>
              <a:spcBef>
                <a:spcPts val="0"/>
              </a:spcBef>
              <a:defRPr sz="2200"/>
            </a:lvl9pPr>
          </a:lstStyle>
          <a:p>
            <a:endParaRPr/>
          </a:p>
        </p:txBody>
      </p:sp>
      <p:sp>
        <p:nvSpPr>
          <p:cNvPr id="64" name="Shape 64"/>
          <p:cNvSpPr txBox="1">
            <a:spLocks noGrp="1"/>
          </p:cNvSpPr>
          <p:nvPr>
            <p:ph type="title"/>
          </p:nvPr>
        </p:nvSpPr>
        <p:spPr>
          <a:xfrm>
            <a:off x="502920" y="20130"/>
            <a:ext cx="3906000" cy="1295699"/>
          </a:xfrm>
          <a:prstGeom prst="rect">
            <a:avLst/>
          </a:prstGeom>
        </p:spPr>
        <p:txBody>
          <a:bodyPr lIns="113100" tIns="113100" rIns="113100" bIns="113100" anchor="ctr" anchorCtr="0"/>
          <a:lstStyle>
            <a:lvl1pPr>
              <a:spcBef>
                <a:spcPts val="0"/>
              </a:spcBef>
              <a:defRPr sz="3000"/>
            </a:lvl1pPr>
            <a:lvl2pPr>
              <a:spcBef>
                <a:spcPts val="0"/>
              </a:spcBef>
              <a:defRPr sz="3000"/>
            </a:lvl2pPr>
            <a:lvl3pPr>
              <a:spcBef>
                <a:spcPts val="0"/>
              </a:spcBef>
              <a:defRPr sz="3000"/>
            </a:lvl3pPr>
            <a:lvl4pPr>
              <a:spcBef>
                <a:spcPts val="0"/>
              </a:spcBef>
              <a:defRPr sz="3000"/>
            </a:lvl4pPr>
            <a:lvl5pPr>
              <a:spcBef>
                <a:spcPts val="0"/>
              </a:spcBef>
              <a:defRPr sz="3000"/>
            </a:lvl5pPr>
            <a:lvl6pPr>
              <a:spcBef>
                <a:spcPts val="0"/>
              </a:spcBef>
              <a:defRPr sz="3000"/>
            </a:lvl6pPr>
            <a:lvl7pPr>
              <a:spcBef>
                <a:spcPts val="0"/>
              </a:spcBef>
              <a:defRPr sz="3000"/>
            </a:lvl7pPr>
            <a:lvl8pPr>
              <a:spcBef>
                <a:spcPts val="0"/>
              </a:spcBef>
              <a:defRPr sz="3000"/>
            </a:lvl8pPr>
            <a:lvl9pPr>
              <a:spcBef>
                <a:spcPts val="0"/>
              </a:spcBef>
              <a:defRPr sz="3000"/>
            </a:lvl9pPr>
          </a:lstStyle>
          <a:p>
            <a:endParaRPr/>
          </a:p>
        </p:txBody>
      </p:sp>
      <p:sp>
        <p:nvSpPr>
          <p:cNvPr id="65" name="Shape 65"/>
          <p:cNvSpPr txBox="1">
            <a:spLocks noGrp="1"/>
          </p:cNvSpPr>
          <p:nvPr>
            <p:ph type="body" idx="2"/>
          </p:nvPr>
        </p:nvSpPr>
        <p:spPr>
          <a:xfrm>
            <a:off x="5523236" y="1813559"/>
            <a:ext cx="3906000" cy="5485800"/>
          </a:xfrm>
          <a:prstGeom prst="rect">
            <a:avLst/>
          </a:prstGeom>
        </p:spPr>
        <p:txBody>
          <a:bodyPr lIns="113100" tIns="113100" rIns="113100" bIns="113100"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2200"/>
            </a:lvl6pPr>
            <a:lvl7pPr>
              <a:spcBef>
                <a:spcPts val="0"/>
              </a:spcBef>
              <a:defRPr sz="2200"/>
            </a:lvl7pPr>
            <a:lvl8pPr>
              <a:spcBef>
                <a:spcPts val="0"/>
              </a:spcBef>
              <a:defRPr sz="2200"/>
            </a:lvl8pPr>
            <a:lvl9pPr>
              <a:spcBef>
                <a:spcPts val="0"/>
              </a:spcBef>
              <a:defRPr sz="2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p:nvPr/>
        </p:nvSpPr>
        <p:spPr>
          <a:xfrm>
            <a:off x="0" y="1"/>
            <a:ext cx="10058399" cy="1416299"/>
          </a:xfrm>
          <a:prstGeom prst="rect">
            <a:avLst/>
          </a:prstGeom>
          <a:solidFill>
            <a:srgbClr val="000000"/>
          </a:solidFill>
          <a:ln>
            <a:noFill/>
          </a:ln>
        </p:spPr>
        <p:txBody>
          <a:bodyPr lIns="113100" tIns="56525" rIns="113100" bIns="56525" anchor="ctr" anchorCtr="0">
            <a:noAutofit/>
          </a:bodyPr>
          <a:lstStyle/>
          <a:p>
            <a:pPr>
              <a:spcBef>
                <a:spcPts val="0"/>
              </a:spcBef>
              <a:buNone/>
            </a:pPr>
            <a:endParaRPr/>
          </a:p>
        </p:txBody>
      </p:sp>
      <p:sp>
        <p:nvSpPr>
          <p:cNvPr id="68" name="Shape 68"/>
          <p:cNvSpPr/>
          <p:nvPr/>
        </p:nvSpPr>
        <p:spPr>
          <a:xfrm>
            <a:off x="0" y="341911"/>
            <a:ext cx="10058399" cy="1202878"/>
          </a:xfrm>
          <a:custGeom>
            <a:avLst/>
            <a:gdLst/>
            <a:ahLst/>
            <a:cxnLst/>
            <a:rect l="0" t="0" r="0" b="0"/>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lIns="113100" tIns="56525" rIns="113100" bIns="56525" anchor="ctr" anchorCtr="0">
            <a:noAutofit/>
          </a:bodyPr>
          <a:lstStyle/>
          <a:p>
            <a:pPr>
              <a:spcBef>
                <a:spcPts val="0"/>
              </a:spcBef>
              <a:buNone/>
            </a:pPr>
            <a:endParaRPr/>
          </a:p>
        </p:txBody>
      </p:sp>
      <p:cxnSp>
        <p:nvCxnSpPr>
          <p:cNvPr id="69" name="Shape 69"/>
          <p:cNvCxnSpPr/>
          <p:nvPr/>
        </p:nvCxnSpPr>
        <p:spPr>
          <a:xfrm rot="10800000" flipH="1">
            <a:off x="2484859" y="1184418"/>
            <a:ext cx="5062500" cy="10500"/>
          </a:xfrm>
          <a:prstGeom prst="straightConnector1">
            <a:avLst/>
          </a:prstGeom>
          <a:noFill/>
          <a:ln w="25400" cap="rnd">
            <a:solidFill>
              <a:schemeClr val="accent2"/>
            </a:solidFill>
            <a:prstDash val="dot"/>
            <a:round/>
            <a:headEnd type="none" w="med" len="med"/>
            <a:tailEnd type="none" w="med" len="med"/>
          </a:ln>
        </p:spPr>
      </p:cxnSp>
      <p:sp>
        <p:nvSpPr>
          <p:cNvPr id="70" name="Shape 70"/>
          <p:cNvSpPr txBox="1">
            <a:spLocks noGrp="1"/>
          </p:cNvSpPr>
          <p:nvPr>
            <p:ph type="title"/>
          </p:nvPr>
        </p:nvSpPr>
        <p:spPr>
          <a:xfrm>
            <a:off x="502920" y="20130"/>
            <a:ext cx="9052499" cy="1295699"/>
          </a:xfrm>
          <a:prstGeom prst="rect">
            <a:avLst/>
          </a:prstGeom>
        </p:spPr>
        <p:txBody>
          <a:bodyPr lIns="113100" tIns="113100" rIns="113100" bIns="113100"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71"/>
        <p:cNvGrpSpPr/>
        <p:nvPr/>
      </p:nvGrpSpPr>
      <p:grpSpPr>
        <a:xfrm>
          <a:off x="0" y="0"/>
          <a:ext cx="0" cy="0"/>
          <a:chOff x="0" y="0"/>
          <a:chExt cx="0" cy="0"/>
        </a:xfrm>
      </p:grpSpPr>
      <p:sp>
        <p:nvSpPr>
          <p:cNvPr id="72" name="Shape 72"/>
          <p:cNvSpPr/>
          <p:nvPr/>
        </p:nvSpPr>
        <p:spPr>
          <a:xfrm rot="10800000">
            <a:off x="-6531" y="6211066"/>
            <a:ext cx="4898574" cy="1561333"/>
          </a:xfrm>
          <a:custGeom>
            <a:avLst/>
            <a:gdLst/>
            <a:ahLst/>
            <a:cxnLst/>
            <a:rect l="0" t="0" r="0" b="0"/>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lIns="113100" tIns="56525" rIns="113100" bIns="56525" anchor="ctr" anchorCtr="0">
            <a:noAutofit/>
          </a:bodyPr>
          <a:lstStyle/>
          <a:p>
            <a:pPr>
              <a:spcBef>
                <a:spcPts val="0"/>
              </a:spcBef>
              <a:buNone/>
            </a:pPr>
            <a:endParaRPr/>
          </a:p>
        </p:txBody>
      </p:sp>
      <p:cxnSp>
        <p:nvCxnSpPr>
          <p:cNvPr id="73" name="Shape 73"/>
          <p:cNvCxnSpPr/>
          <p:nvPr/>
        </p:nvCxnSpPr>
        <p:spPr>
          <a:xfrm>
            <a:off x="427342" y="6663512"/>
            <a:ext cx="4079399" cy="5399"/>
          </a:xfrm>
          <a:prstGeom prst="straightConnector1">
            <a:avLst/>
          </a:prstGeom>
          <a:noFill/>
          <a:ln w="25400" cap="rnd">
            <a:solidFill>
              <a:schemeClr val="accent2"/>
            </a:solidFill>
            <a:prstDash val="dot"/>
            <a:round/>
            <a:headEnd type="none" w="med" len="med"/>
            <a:tailEnd type="none" w="med" len="med"/>
          </a:ln>
        </p:spPr>
      </p:cxnSp>
      <p:sp>
        <p:nvSpPr>
          <p:cNvPr id="74" name="Shape 74"/>
          <p:cNvSpPr txBox="1">
            <a:spLocks noGrp="1"/>
          </p:cNvSpPr>
          <p:nvPr>
            <p:ph type="body" idx="1"/>
          </p:nvPr>
        </p:nvSpPr>
        <p:spPr>
          <a:xfrm>
            <a:off x="427342" y="6790571"/>
            <a:ext cx="4008900" cy="585599"/>
          </a:xfrm>
          <a:prstGeom prst="rect">
            <a:avLst/>
          </a:prstGeom>
        </p:spPr>
        <p:txBody>
          <a:bodyPr lIns="113100" tIns="113100" rIns="113100" bIns="113100" anchor="t" anchorCtr="0"/>
          <a:lstStyle>
            <a:lvl1pPr>
              <a:spcBef>
                <a:spcPts val="0"/>
              </a:spcBef>
              <a:buClr>
                <a:srgbClr val="FFFFFF"/>
              </a:buClr>
              <a:buSzPct val="100000"/>
              <a:buFont typeface="Times New Roman"/>
              <a:buNone/>
              <a:defRPr sz="1700" i="1">
                <a:solidFill>
                  <a:srgbClr val="FFFFFF"/>
                </a:solidFill>
                <a:latin typeface="Times New Roman"/>
                <a:ea typeface="Times New Roman"/>
                <a:cs typeface="Times New Roman"/>
                <a:sym typeface="Times New Roman"/>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905255" y="3108959"/>
            <a:ext cx="8247900" cy="1243499"/>
          </a:xfrm>
          <a:prstGeom prst="rect">
            <a:avLst/>
          </a:prstGeom>
        </p:spPr>
        <p:txBody>
          <a:bodyPr lIns="93300" tIns="93300" rIns="93300" bIns="93300" anchor="t" anchorCtr="0"/>
          <a:lstStyle>
            <a:lvl1pPr algn="ctr" rtl="0">
              <a:spcBef>
                <a:spcPts val="0"/>
              </a:spcBef>
              <a:buSzPct val="100000"/>
              <a:defRPr sz="4900"/>
            </a:lvl1pPr>
            <a:lvl2pPr algn="ctr" rtl="0">
              <a:spcBef>
                <a:spcPts val="0"/>
              </a:spcBef>
              <a:buSzPct val="100000"/>
              <a:defRPr sz="4900"/>
            </a:lvl2pPr>
            <a:lvl3pPr algn="ctr" rtl="0">
              <a:spcBef>
                <a:spcPts val="0"/>
              </a:spcBef>
              <a:buSzPct val="100000"/>
              <a:defRPr sz="4900"/>
            </a:lvl3pPr>
            <a:lvl4pPr algn="ctr" rtl="0">
              <a:spcBef>
                <a:spcPts val="0"/>
              </a:spcBef>
              <a:buSzPct val="100000"/>
              <a:defRPr sz="4900"/>
            </a:lvl4pPr>
            <a:lvl5pPr algn="ctr" rtl="0">
              <a:spcBef>
                <a:spcPts val="0"/>
              </a:spcBef>
              <a:buSzPct val="100000"/>
              <a:defRPr sz="4900"/>
            </a:lvl5pPr>
            <a:lvl6pPr algn="ctr" rtl="0">
              <a:spcBef>
                <a:spcPts val="0"/>
              </a:spcBef>
              <a:buSzPct val="100000"/>
              <a:defRPr sz="4900"/>
            </a:lvl6pPr>
            <a:lvl7pPr algn="ctr" rtl="0">
              <a:spcBef>
                <a:spcPts val="0"/>
              </a:spcBef>
              <a:buSzPct val="100000"/>
              <a:defRPr sz="4900"/>
            </a:lvl7pPr>
            <a:lvl8pPr algn="ctr" rtl="0">
              <a:spcBef>
                <a:spcPts val="0"/>
              </a:spcBef>
              <a:buSzPct val="100000"/>
              <a:defRPr sz="4900"/>
            </a:lvl8pPr>
            <a:lvl9pPr algn="ctr" rtl="0">
              <a:spcBef>
                <a:spcPts val="0"/>
              </a:spcBef>
              <a:buSzPct val="100000"/>
              <a:defRPr sz="4900"/>
            </a:lvl9pPr>
          </a:lstStyle>
          <a:p>
            <a:endParaRPr/>
          </a:p>
        </p:txBody>
      </p:sp>
      <p:sp>
        <p:nvSpPr>
          <p:cNvPr id="80" name="Shape 80"/>
          <p:cNvSpPr txBox="1">
            <a:spLocks noGrp="1"/>
          </p:cNvSpPr>
          <p:nvPr>
            <p:ph type="subTitle" idx="1"/>
          </p:nvPr>
        </p:nvSpPr>
        <p:spPr>
          <a:xfrm>
            <a:off x="1810511" y="4663439"/>
            <a:ext cx="6437400" cy="932399"/>
          </a:xfrm>
          <a:prstGeom prst="rect">
            <a:avLst/>
          </a:prstGeom>
        </p:spPr>
        <p:txBody>
          <a:bodyPr lIns="93300" tIns="93300" rIns="93300" bIns="93300" anchor="t" anchorCtr="0"/>
          <a:lstStyle>
            <a:lvl1pPr algn="ctr" rtl="0">
              <a:spcBef>
                <a:spcPts val="0"/>
              </a:spcBef>
              <a:buSzPct val="100000"/>
              <a:defRPr sz="3200"/>
            </a:lvl1pPr>
            <a:lvl2pPr algn="ctr" rtl="0">
              <a:spcBef>
                <a:spcPts val="0"/>
              </a:spcBef>
              <a:buSzPct val="100000"/>
              <a:defRPr sz="3200"/>
            </a:lvl2pPr>
            <a:lvl3pPr algn="ctr" rtl="0">
              <a:spcBef>
                <a:spcPts val="0"/>
              </a:spcBef>
              <a:buSzPct val="100000"/>
              <a:defRPr sz="3200"/>
            </a:lvl3pPr>
            <a:lvl4pPr algn="ctr" rtl="0">
              <a:spcBef>
                <a:spcPts val="0"/>
              </a:spcBef>
              <a:buSzPct val="100000"/>
              <a:defRPr sz="3200"/>
            </a:lvl4pPr>
            <a:lvl5pPr algn="ctr" rtl="0">
              <a:spcBef>
                <a:spcPts val="0"/>
              </a:spcBef>
              <a:buSzPct val="100000"/>
              <a:defRPr sz="3200"/>
            </a:lvl5pPr>
            <a:lvl6pPr algn="ctr" rtl="0">
              <a:spcBef>
                <a:spcPts val="0"/>
              </a:spcBef>
              <a:buSzPct val="100000"/>
              <a:defRPr sz="3200"/>
            </a:lvl6pPr>
            <a:lvl7pPr algn="ctr" rtl="0">
              <a:spcBef>
                <a:spcPts val="0"/>
              </a:spcBef>
              <a:buSzPct val="100000"/>
              <a:defRPr sz="3200"/>
            </a:lvl7pPr>
            <a:lvl8pPr algn="ctr" rtl="0">
              <a:spcBef>
                <a:spcPts val="0"/>
              </a:spcBef>
              <a:buSzPct val="100000"/>
              <a:defRPr sz="3200"/>
            </a:lvl8pPr>
            <a:lvl9pPr algn="ctr" rtl="0">
              <a:spcBef>
                <a:spcPts val="0"/>
              </a:spcBef>
              <a:buSzPct val="100000"/>
              <a:defRPr sz="3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01752" y="310895"/>
            <a:ext cx="9454799" cy="932399"/>
          </a:xfrm>
          <a:prstGeom prst="rect">
            <a:avLst/>
          </a:prstGeom>
        </p:spPr>
        <p:txBody>
          <a:bodyPr lIns="93300" tIns="93300" rIns="93300" bIns="93300" anchor="t" anchorCtr="0"/>
          <a:lstStyle>
            <a:lvl1pPr rtl="0">
              <a:spcBef>
                <a:spcPts val="0"/>
              </a:spcBef>
              <a:buSzPct val="100000"/>
              <a:defRPr sz="4300"/>
            </a:lvl1pPr>
            <a:lvl2pPr rtl="0">
              <a:spcBef>
                <a:spcPts val="0"/>
              </a:spcBef>
              <a:buSzPct val="100000"/>
              <a:defRPr sz="4300"/>
            </a:lvl2pPr>
            <a:lvl3pPr rtl="0">
              <a:spcBef>
                <a:spcPts val="0"/>
              </a:spcBef>
              <a:buSzPct val="100000"/>
              <a:defRPr sz="4300"/>
            </a:lvl3pPr>
            <a:lvl4pPr rtl="0">
              <a:spcBef>
                <a:spcPts val="0"/>
              </a:spcBef>
              <a:buSzPct val="100000"/>
              <a:defRPr sz="4300"/>
            </a:lvl4pPr>
            <a:lvl5pPr rtl="0">
              <a:spcBef>
                <a:spcPts val="0"/>
              </a:spcBef>
              <a:buSzPct val="100000"/>
              <a:defRPr sz="4300"/>
            </a:lvl5pPr>
            <a:lvl6pPr rtl="0">
              <a:spcBef>
                <a:spcPts val="0"/>
              </a:spcBef>
              <a:buSzPct val="100000"/>
              <a:defRPr sz="4300"/>
            </a:lvl6pPr>
            <a:lvl7pPr rtl="0">
              <a:spcBef>
                <a:spcPts val="0"/>
              </a:spcBef>
              <a:buSzPct val="100000"/>
              <a:defRPr sz="4300"/>
            </a:lvl7pPr>
            <a:lvl8pPr rtl="0">
              <a:spcBef>
                <a:spcPts val="0"/>
              </a:spcBef>
              <a:buSzPct val="100000"/>
              <a:defRPr sz="4300"/>
            </a:lvl8pPr>
            <a:lvl9pPr rtl="0">
              <a:spcBef>
                <a:spcPts val="0"/>
              </a:spcBef>
              <a:buSzPct val="100000"/>
              <a:defRPr sz="4300"/>
            </a:lvl9pPr>
          </a:lstStyle>
          <a:p>
            <a:endParaRPr/>
          </a:p>
        </p:txBody>
      </p:sp>
      <p:sp>
        <p:nvSpPr>
          <p:cNvPr id="83" name="Shape 83"/>
          <p:cNvSpPr txBox="1">
            <a:spLocks noGrp="1"/>
          </p:cNvSpPr>
          <p:nvPr>
            <p:ph type="body" idx="1"/>
          </p:nvPr>
        </p:nvSpPr>
        <p:spPr>
          <a:xfrm>
            <a:off x="301752" y="1865375"/>
            <a:ext cx="9454799" cy="5595900"/>
          </a:xfrm>
          <a:prstGeom prst="rect">
            <a:avLst/>
          </a:prstGeom>
        </p:spPr>
        <p:txBody>
          <a:bodyPr lIns="93300" tIns="93300" rIns="93300" bIns="93300" anchor="t" anchorCtr="0"/>
          <a:lstStyle>
            <a:lvl1pPr rtl="0">
              <a:spcBef>
                <a:spcPts val="0"/>
              </a:spcBef>
              <a:buSzPct val="100000"/>
              <a:defRPr sz="2700"/>
            </a:lvl1pPr>
            <a:lvl2pPr rtl="0">
              <a:spcBef>
                <a:spcPts val="0"/>
              </a:spcBef>
              <a:buSzPct val="100000"/>
              <a:defRPr sz="2700"/>
            </a:lvl2pPr>
            <a:lvl3pPr rtl="0">
              <a:spcBef>
                <a:spcPts val="0"/>
              </a:spcBef>
              <a:buSzPct val="100000"/>
              <a:defRPr sz="2700"/>
            </a:lvl3pPr>
            <a:lvl4pPr rtl="0">
              <a:spcBef>
                <a:spcPts val="0"/>
              </a:spcBef>
              <a:buSzPct val="100000"/>
              <a:defRPr sz="2700"/>
            </a:lvl4pPr>
            <a:lvl5pPr rtl="0">
              <a:spcBef>
                <a:spcPts val="0"/>
              </a:spcBef>
              <a:buSzPct val="100000"/>
              <a:defRPr sz="2700"/>
            </a:lvl5pPr>
            <a:lvl6pPr rtl="0">
              <a:spcBef>
                <a:spcPts val="0"/>
              </a:spcBef>
              <a:buSzPct val="100000"/>
              <a:defRPr sz="2700"/>
            </a:lvl6pPr>
            <a:lvl7pPr rtl="0">
              <a:spcBef>
                <a:spcPts val="0"/>
              </a:spcBef>
              <a:buSzPct val="100000"/>
              <a:defRPr sz="2700"/>
            </a:lvl7pPr>
            <a:lvl8pPr rtl="0">
              <a:spcBef>
                <a:spcPts val="0"/>
              </a:spcBef>
              <a:buSzPct val="100000"/>
              <a:defRPr sz="2700"/>
            </a:lvl8pPr>
            <a:lvl9pPr rtl="0">
              <a:spcBef>
                <a:spcPts val="0"/>
              </a:spcBef>
              <a:buSzPct val="100000"/>
              <a:defRPr sz="2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01752" y="310895"/>
            <a:ext cx="9454799" cy="932399"/>
          </a:xfrm>
          <a:prstGeom prst="rect">
            <a:avLst/>
          </a:prstGeom>
        </p:spPr>
        <p:txBody>
          <a:bodyPr lIns="93300" tIns="93300" rIns="93300" bIns="93300" anchor="t" anchorCtr="0"/>
          <a:lstStyle>
            <a:lvl1pPr rtl="0">
              <a:spcBef>
                <a:spcPts val="0"/>
              </a:spcBef>
              <a:buSzPct val="100000"/>
              <a:defRPr sz="4300"/>
            </a:lvl1pPr>
            <a:lvl2pPr rtl="0">
              <a:spcBef>
                <a:spcPts val="0"/>
              </a:spcBef>
              <a:buSzPct val="100000"/>
              <a:defRPr sz="4300"/>
            </a:lvl2pPr>
            <a:lvl3pPr rtl="0">
              <a:spcBef>
                <a:spcPts val="0"/>
              </a:spcBef>
              <a:buSzPct val="100000"/>
              <a:defRPr sz="4300"/>
            </a:lvl3pPr>
            <a:lvl4pPr rtl="0">
              <a:spcBef>
                <a:spcPts val="0"/>
              </a:spcBef>
              <a:buSzPct val="100000"/>
              <a:defRPr sz="4300"/>
            </a:lvl4pPr>
            <a:lvl5pPr rtl="0">
              <a:spcBef>
                <a:spcPts val="0"/>
              </a:spcBef>
              <a:buSzPct val="100000"/>
              <a:defRPr sz="4300"/>
            </a:lvl5pPr>
            <a:lvl6pPr rtl="0">
              <a:spcBef>
                <a:spcPts val="0"/>
              </a:spcBef>
              <a:buSzPct val="100000"/>
              <a:defRPr sz="4300"/>
            </a:lvl6pPr>
            <a:lvl7pPr rtl="0">
              <a:spcBef>
                <a:spcPts val="0"/>
              </a:spcBef>
              <a:buSzPct val="100000"/>
              <a:defRPr sz="4300"/>
            </a:lvl7pPr>
            <a:lvl8pPr rtl="0">
              <a:spcBef>
                <a:spcPts val="0"/>
              </a:spcBef>
              <a:buSzPct val="100000"/>
              <a:defRPr sz="4300"/>
            </a:lvl8pPr>
            <a:lvl9pPr rtl="0">
              <a:spcBef>
                <a:spcPts val="0"/>
              </a:spcBef>
              <a:buSzPct val="100000"/>
              <a:defRPr sz="4300"/>
            </a:lvl9pPr>
          </a:lstStyle>
          <a:p>
            <a:endParaRPr/>
          </a:p>
        </p:txBody>
      </p:sp>
      <p:sp>
        <p:nvSpPr>
          <p:cNvPr id="86" name="Shape 86"/>
          <p:cNvSpPr txBox="1">
            <a:spLocks noGrp="1"/>
          </p:cNvSpPr>
          <p:nvPr>
            <p:ph type="body" idx="1"/>
          </p:nvPr>
        </p:nvSpPr>
        <p:spPr>
          <a:xfrm>
            <a:off x="301752" y="1865375"/>
            <a:ext cx="4425600" cy="5595900"/>
          </a:xfrm>
          <a:prstGeom prst="rect">
            <a:avLst/>
          </a:prstGeom>
        </p:spPr>
        <p:txBody>
          <a:bodyPr lIns="93300" tIns="93300" rIns="93300" bIns="93300" anchor="t" anchorCtr="0"/>
          <a:lstStyle>
            <a:lvl1pPr rtl="0">
              <a:spcBef>
                <a:spcPts val="0"/>
              </a:spcBef>
              <a:buSzPct val="100000"/>
              <a:defRPr sz="2700"/>
            </a:lvl1pPr>
            <a:lvl2pPr rtl="0">
              <a:spcBef>
                <a:spcPts val="0"/>
              </a:spcBef>
              <a:buSzPct val="100000"/>
              <a:defRPr sz="2700"/>
            </a:lvl2pPr>
            <a:lvl3pPr rtl="0">
              <a:spcBef>
                <a:spcPts val="0"/>
              </a:spcBef>
              <a:buSzPct val="100000"/>
              <a:defRPr sz="2700"/>
            </a:lvl3pPr>
            <a:lvl4pPr rtl="0">
              <a:spcBef>
                <a:spcPts val="0"/>
              </a:spcBef>
              <a:buSzPct val="100000"/>
              <a:defRPr sz="2700"/>
            </a:lvl4pPr>
            <a:lvl5pPr rtl="0">
              <a:spcBef>
                <a:spcPts val="0"/>
              </a:spcBef>
              <a:buSzPct val="100000"/>
              <a:defRPr sz="2700"/>
            </a:lvl5pPr>
            <a:lvl6pPr rtl="0">
              <a:spcBef>
                <a:spcPts val="0"/>
              </a:spcBef>
              <a:buSzPct val="100000"/>
              <a:defRPr sz="2700"/>
            </a:lvl6pPr>
            <a:lvl7pPr rtl="0">
              <a:spcBef>
                <a:spcPts val="0"/>
              </a:spcBef>
              <a:buSzPct val="100000"/>
              <a:defRPr sz="2700"/>
            </a:lvl7pPr>
            <a:lvl8pPr rtl="0">
              <a:spcBef>
                <a:spcPts val="0"/>
              </a:spcBef>
              <a:buSzPct val="100000"/>
              <a:defRPr sz="2700"/>
            </a:lvl8pPr>
            <a:lvl9pPr rtl="0">
              <a:spcBef>
                <a:spcPts val="0"/>
              </a:spcBef>
              <a:buSzPct val="100000"/>
              <a:defRPr sz="2700"/>
            </a:lvl9pPr>
          </a:lstStyle>
          <a:p>
            <a:endParaRPr/>
          </a:p>
        </p:txBody>
      </p:sp>
      <p:sp>
        <p:nvSpPr>
          <p:cNvPr id="87" name="Shape 87"/>
          <p:cNvSpPr txBox="1">
            <a:spLocks noGrp="1"/>
          </p:cNvSpPr>
          <p:nvPr>
            <p:ph type="body" idx="2"/>
          </p:nvPr>
        </p:nvSpPr>
        <p:spPr>
          <a:xfrm>
            <a:off x="5330951" y="1865375"/>
            <a:ext cx="4425600" cy="5595900"/>
          </a:xfrm>
          <a:prstGeom prst="rect">
            <a:avLst/>
          </a:prstGeom>
        </p:spPr>
        <p:txBody>
          <a:bodyPr lIns="93300" tIns="93300" rIns="93300" bIns="93300" anchor="t" anchorCtr="0"/>
          <a:lstStyle>
            <a:lvl1pPr rtl="0">
              <a:spcBef>
                <a:spcPts val="0"/>
              </a:spcBef>
              <a:buSzPct val="100000"/>
              <a:defRPr sz="2700"/>
            </a:lvl1pPr>
            <a:lvl2pPr rtl="0">
              <a:spcBef>
                <a:spcPts val="0"/>
              </a:spcBef>
              <a:buSzPct val="100000"/>
              <a:defRPr sz="2700"/>
            </a:lvl2pPr>
            <a:lvl3pPr rtl="0">
              <a:spcBef>
                <a:spcPts val="0"/>
              </a:spcBef>
              <a:buSzPct val="100000"/>
              <a:defRPr sz="2700"/>
            </a:lvl3pPr>
            <a:lvl4pPr rtl="0">
              <a:spcBef>
                <a:spcPts val="0"/>
              </a:spcBef>
              <a:buSzPct val="100000"/>
              <a:defRPr sz="2700"/>
            </a:lvl4pPr>
            <a:lvl5pPr rtl="0">
              <a:spcBef>
                <a:spcPts val="0"/>
              </a:spcBef>
              <a:buSzPct val="100000"/>
              <a:defRPr sz="2700"/>
            </a:lvl5pPr>
            <a:lvl6pPr rtl="0">
              <a:spcBef>
                <a:spcPts val="0"/>
              </a:spcBef>
              <a:buSzPct val="100000"/>
              <a:defRPr sz="2700"/>
            </a:lvl6pPr>
            <a:lvl7pPr rtl="0">
              <a:spcBef>
                <a:spcPts val="0"/>
              </a:spcBef>
              <a:buSzPct val="100000"/>
              <a:defRPr sz="2700"/>
            </a:lvl7pPr>
            <a:lvl8pPr rtl="0">
              <a:spcBef>
                <a:spcPts val="0"/>
              </a:spcBef>
              <a:buSzPct val="100000"/>
              <a:defRPr sz="2700"/>
            </a:lvl8pPr>
            <a:lvl9pPr rtl="0">
              <a:spcBef>
                <a:spcPts val="0"/>
              </a:spcBef>
              <a:buSzPct val="100000"/>
              <a:defRPr sz="2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Shape 4"/>
        <p:cNvGrpSpPr/>
        <p:nvPr/>
      </p:nvGrpSpPr>
      <p:grpSpPr>
        <a:xfrm>
          <a:off x="0" y="0"/>
          <a:ext cx="0" cy="0"/>
          <a:chOff x="0" y="0"/>
          <a:chExt cx="0" cy="0"/>
        </a:xfrm>
      </p:grpSpPr>
      <p:grpSp>
        <p:nvGrpSpPr>
          <p:cNvPr id="5" name="Shape 5"/>
          <p:cNvGrpSpPr/>
          <p:nvPr/>
        </p:nvGrpSpPr>
        <p:grpSpPr>
          <a:xfrm>
            <a:off x="0" y="9382"/>
            <a:ext cx="10058474" cy="7762651"/>
            <a:chOff x="0" y="14677"/>
            <a:chExt cx="9144067" cy="6849600"/>
          </a:xfrm>
        </p:grpSpPr>
        <p:sp>
          <p:nvSpPr>
            <p:cNvPr id="6" name="Shape 6"/>
            <p:cNvSpPr/>
            <p:nvPr/>
          </p:nvSpPr>
          <p:spPr>
            <a:xfrm>
              <a:off x="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7" name="Shape 7"/>
            <p:cNvSpPr/>
            <p:nvPr/>
          </p:nvSpPr>
          <p:spPr>
            <a:xfrm>
              <a:off x="23483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8" name="Shape 8"/>
            <p:cNvSpPr/>
            <p:nvPr/>
          </p:nvSpPr>
          <p:spPr>
            <a:xfrm>
              <a:off x="46967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9" name="Shape 9"/>
            <p:cNvSpPr/>
            <p:nvPr/>
          </p:nvSpPr>
          <p:spPr>
            <a:xfrm>
              <a:off x="70451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0" name="Shape 10"/>
            <p:cNvSpPr/>
            <p:nvPr/>
          </p:nvSpPr>
          <p:spPr>
            <a:xfrm>
              <a:off x="93935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1" name="Shape 11"/>
            <p:cNvSpPr/>
            <p:nvPr/>
          </p:nvSpPr>
          <p:spPr>
            <a:xfrm>
              <a:off x="117419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2" name="Shape 12"/>
            <p:cNvSpPr/>
            <p:nvPr/>
          </p:nvSpPr>
          <p:spPr>
            <a:xfrm>
              <a:off x="140903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3" name="Shape 13"/>
            <p:cNvSpPr/>
            <p:nvPr/>
          </p:nvSpPr>
          <p:spPr>
            <a:xfrm>
              <a:off x="164387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4" name="Shape 14"/>
            <p:cNvSpPr/>
            <p:nvPr/>
          </p:nvSpPr>
          <p:spPr>
            <a:xfrm>
              <a:off x="187871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5" name="Shape 15"/>
            <p:cNvSpPr/>
            <p:nvPr/>
          </p:nvSpPr>
          <p:spPr>
            <a:xfrm>
              <a:off x="211355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6" name="Shape 16"/>
            <p:cNvSpPr/>
            <p:nvPr/>
          </p:nvSpPr>
          <p:spPr>
            <a:xfrm>
              <a:off x="234839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7" name="Shape 17"/>
            <p:cNvSpPr/>
            <p:nvPr/>
          </p:nvSpPr>
          <p:spPr>
            <a:xfrm>
              <a:off x="2583228"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8" name="Shape 18"/>
            <p:cNvSpPr/>
            <p:nvPr/>
          </p:nvSpPr>
          <p:spPr>
            <a:xfrm>
              <a:off x="28180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19" name="Shape 19"/>
            <p:cNvSpPr/>
            <p:nvPr/>
          </p:nvSpPr>
          <p:spPr>
            <a:xfrm>
              <a:off x="305290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0" name="Shape 20"/>
            <p:cNvSpPr/>
            <p:nvPr/>
          </p:nvSpPr>
          <p:spPr>
            <a:xfrm>
              <a:off x="328774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1" name="Shape 21"/>
            <p:cNvSpPr/>
            <p:nvPr/>
          </p:nvSpPr>
          <p:spPr>
            <a:xfrm>
              <a:off x="352258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2" name="Shape 22"/>
            <p:cNvSpPr/>
            <p:nvPr/>
          </p:nvSpPr>
          <p:spPr>
            <a:xfrm>
              <a:off x="375742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3" name="Shape 23"/>
            <p:cNvSpPr/>
            <p:nvPr/>
          </p:nvSpPr>
          <p:spPr>
            <a:xfrm>
              <a:off x="399226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4" name="Shape 24"/>
            <p:cNvSpPr/>
            <p:nvPr/>
          </p:nvSpPr>
          <p:spPr>
            <a:xfrm>
              <a:off x="422710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5" name="Shape 25"/>
            <p:cNvSpPr/>
            <p:nvPr/>
          </p:nvSpPr>
          <p:spPr>
            <a:xfrm>
              <a:off x="446194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6" name="Shape 26"/>
            <p:cNvSpPr/>
            <p:nvPr/>
          </p:nvSpPr>
          <p:spPr>
            <a:xfrm>
              <a:off x="469678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7" name="Shape 27"/>
            <p:cNvSpPr/>
            <p:nvPr/>
          </p:nvSpPr>
          <p:spPr>
            <a:xfrm>
              <a:off x="493161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8" name="Shape 28"/>
            <p:cNvSpPr/>
            <p:nvPr/>
          </p:nvSpPr>
          <p:spPr>
            <a:xfrm>
              <a:off x="516645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29" name="Shape 29"/>
            <p:cNvSpPr/>
            <p:nvPr/>
          </p:nvSpPr>
          <p:spPr>
            <a:xfrm>
              <a:off x="540129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0" name="Shape 30"/>
            <p:cNvSpPr/>
            <p:nvPr/>
          </p:nvSpPr>
          <p:spPr>
            <a:xfrm>
              <a:off x="563613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1" name="Shape 31"/>
            <p:cNvSpPr/>
            <p:nvPr/>
          </p:nvSpPr>
          <p:spPr>
            <a:xfrm>
              <a:off x="587097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2" name="Shape 32"/>
            <p:cNvSpPr/>
            <p:nvPr/>
          </p:nvSpPr>
          <p:spPr>
            <a:xfrm>
              <a:off x="610581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3" name="Shape 33"/>
            <p:cNvSpPr/>
            <p:nvPr/>
          </p:nvSpPr>
          <p:spPr>
            <a:xfrm>
              <a:off x="634065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4" name="Shape 34"/>
            <p:cNvSpPr/>
            <p:nvPr/>
          </p:nvSpPr>
          <p:spPr>
            <a:xfrm>
              <a:off x="657549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5" name="Shape 35"/>
            <p:cNvSpPr/>
            <p:nvPr/>
          </p:nvSpPr>
          <p:spPr>
            <a:xfrm>
              <a:off x="6810331"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6" name="Shape 36"/>
            <p:cNvSpPr/>
            <p:nvPr/>
          </p:nvSpPr>
          <p:spPr>
            <a:xfrm>
              <a:off x="7045170"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7" name="Shape 37"/>
            <p:cNvSpPr/>
            <p:nvPr/>
          </p:nvSpPr>
          <p:spPr>
            <a:xfrm>
              <a:off x="7280009"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8" name="Shape 38"/>
            <p:cNvSpPr/>
            <p:nvPr/>
          </p:nvSpPr>
          <p:spPr>
            <a:xfrm>
              <a:off x="751484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39" name="Shape 39"/>
            <p:cNvSpPr/>
            <p:nvPr/>
          </p:nvSpPr>
          <p:spPr>
            <a:xfrm>
              <a:off x="7749686"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40" name="Shape 40"/>
            <p:cNvSpPr/>
            <p:nvPr/>
          </p:nvSpPr>
          <p:spPr>
            <a:xfrm>
              <a:off x="7984525"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41" name="Shape 41"/>
            <p:cNvSpPr/>
            <p:nvPr/>
          </p:nvSpPr>
          <p:spPr>
            <a:xfrm>
              <a:off x="8219364"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42" name="Shape 42"/>
            <p:cNvSpPr/>
            <p:nvPr/>
          </p:nvSpPr>
          <p:spPr>
            <a:xfrm>
              <a:off x="8454203"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43" name="Shape 43"/>
            <p:cNvSpPr/>
            <p:nvPr/>
          </p:nvSpPr>
          <p:spPr>
            <a:xfrm>
              <a:off x="8689042"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sp>
          <p:nvSpPr>
            <p:cNvPr id="44" name="Shape 44"/>
            <p:cNvSpPr/>
            <p:nvPr/>
          </p:nvSpPr>
          <p:spPr>
            <a:xfrm>
              <a:off x="8923867" y="14677"/>
              <a:ext cx="220199"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lIns="113100" tIns="56525" rIns="113100" bIns="56525" anchor="ctr" anchorCtr="0">
              <a:noAutofit/>
            </a:bodyPr>
            <a:lstStyle/>
            <a:p>
              <a:pPr>
                <a:spcBef>
                  <a:spcPts val="0"/>
                </a:spcBef>
                <a:buNone/>
              </a:pPr>
              <a:endParaRPr/>
            </a:p>
          </p:txBody>
        </p:sp>
      </p:grpSp>
      <p:sp>
        <p:nvSpPr>
          <p:cNvPr id="45" name="Shape 45"/>
          <p:cNvSpPr txBox="1">
            <a:spLocks noGrp="1"/>
          </p:cNvSpPr>
          <p:nvPr>
            <p:ph type="title"/>
          </p:nvPr>
        </p:nvSpPr>
        <p:spPr>
          <a:xfrm>
            <a:off x="502920" y="311256"/>
            <a:ext cx="9052499" cy="1295699"/>
          </a:xfrm>
          <a:prstGeom prst="rect">
            <a:avLst/>
          </a:prstGeom>
        </p:spPr>
        <p:txBody>
          <a:bodyPr lIns="113100" tIns="113100" rIns="113100" bIns="113100" anchor="ctr" anchorCtr="0"/>
          <a:lstStyle>
            <a:lvl1pPr algn="ctr">
              <a:spcBef>
                <a:spcPts val="0"/>
              </a:spcBef>
              <a:buClr>
                <a:srgbClr val="FFFFFF"/>
              </a:buClr>
              <a:buSzPct val="100000"/>
              <a:buNone/>
              <a:defRPr sz="5400">
                <a:solidFill>
                  <a:srgbClr val="FFFFFF"/>
                </a:solidFill>
              </a:defRPr>
            </a:lvl1pPr>
            <a:lvl2pPr algn="ctr">
              <a:spcBef>
                <a:spcPts val="0"/>
              </a:spcBef>
              <a:buClr>
                <a:srgbClr val="FFFFFF"/>
              </a:buClr>
              <a:buSzPct val="100000"/>
              <a:buNone/>
              <a:defRPr sz="5400">
                <a:solidFill>
                  <a:srgbClr val="FFFFFF"/>
                </a:solidFill>
              </a:defRPr>
            </a:lvl2pPr>
            <a:lvl3pPr algn="ctr">
              <a:spcBef>
                <a:spcPts val="0"/>
              </a:spcBef>
              <a:buClr>
                <a:srgbClr val="FFFFFF"/>
              </a:buClr>
              <a:buSzPct val="100000"/>
              <a:buNone/>
              <a:defRPr sz="5400">
                <a:solidFill>
                  <a:srgbClr val="FFFFFF"/>
                </a:solidFill>
              </a:defRPr>
            </a:lvl3pPr>
            <a:lvl4pPr algn="ctr">
              <a:spcBef>
                <a:spcPts val="0"/>
              </a:spcBef>
              <a:buClr>
                <a:srgbClr val="FFFFFF"/>
              </a:buClr>
              <a:buSzPct val="100000"/>
              <a:buNone/>
              <a:defRPr sz="5400">
                <a:solidFill>
                  <a:srgbClr val="FFFFFF"/>
                </a:solidFill>
              </a:defRPr>
            </a:lvl4pPr>
            <a:lvl5pPr algn="ctr">
              <a:spcBef>
                <a:spcPts val="0"/>
              </a:spcBef>
              <a:buClr>
                <a:srgbClr val="FFFFFF"/>
              </a:buClr>
              <a:buSzPct val="100000"/>
              <a:buNone/>
              <a:defRPr sz="5400">
                <a:solidFill>
                  <a:srgbClr val="FFFFFF"/>
                </a:solidFill>
              </a:defRPr>
            </a:lvl5pPr>
            <a:lvl6pPr algn="ctr">
              <a:spcBef>
                <a:spcPts val="0"/>
              </a:spcBef>
              <a:buClr>
                <a:srgbClr val="FFFFFF"/>
              </a:buClr>
              <a:buSzPct val="100000"/>
              <a:buNone/>
              <a:defRPr sz="5400">
                <a:solidFill>
                  <a:srgbClr val="FFFFFF"/>
                </a:solidFill>
              </a:defRPr>
            </a:lvl6pPr>
            <a:lvl7pPr algn="ctr">
              <a:spcBef>
                <a:spcPts val="0"/>
              </a:spcBef>
              <a:buClr>
                <a:srgbClr val="FFFFFF"/>
              </a:buClr>
              <a:buSzPct val="100000"/>
              <a:buNone/>
              <a:defRPr sz="5400">
                <a:solidFill>
                  <a:srgbClr val="FFFFFF"/>
                </a:solidFill>
              </a:defRPr>
            </a:lvl7pPr>
            <a:lvl8pPr algn="ctr">
              <a:spcBef>
                <a:spcPts val="0"/>
              </a:spcBef>
              <a:buClr>
                <a:srgbClr val="FFFFFF"/>
              </a:buClr>
              <a:buSzPct val="100000"/>
              <a:buNone/>
              <a:defRPr sz="5400">
                <a:solidFill>
                  <a:srgbClr val="FFFFFF"/>
                </a:solidFill>
              </a:defRPr>
            </a:lvl8pPr>
            <a:lvl9pPr algn="ctr">
              <a:spcBef>
                <a:spcPts val="0"/>
              </a:spcBef>
              <a:buClr>
                <a:srgbClr val="FFFFFF"/>
              </a:buClr>
              <a:buSzPct val="100000"/>
              <a:buNone/>
              <a:defRPr sz="5400">
                <a:solidFill>
                  <a:srgbClr val="FFFFFF"/>
                </a:solidFill>
              </a:defRPr>
            </a:lvl9pPr>
          </a:lstStyle>
          <a:p>
            <a:endParaRPr/>
          </a:p>
        </p:txBody>
      </p:sp>
      <p:sp>
        <p:nvSpPr>
          <p:cNvPr id="46" name="Shape 46"/>
          <p:cNvSpPr txBox="1">
            <a:spLocks noGrp="1"/>
          </p:cNvSpPr>
          <p:nvPr>
            <p:ph type="body" idx="1"/>
          </p:nvPr>
        </p:nvSpPr>
        <p:spPr>
          <a:xfrm>
            <a:off x="502920" y="1813559"/>
            <a:ext cx="9052499" cy="5129400"/>
          </a:xfrm>
          <a:prstGeom prst="rect">
            <a:avLst/>
          </a:prstGeom>
        </p:spPr>
        <p:txBody>
          <a:bodyPr lIns="113100" tIns="113100" rIns="113100" bIns="113100" anchor="t" anchorCtr="0"/>
          <a:lstStyle>
            <a:lvl1pPr>
              <a:spcBef>
                <a:spcPts val="0"/>
              </a:spcBef>
              <a:buClr>
                <a:schemeClr val="dk1"/>
              </a:buClr>
              <a:buSzPct val="100000"/>
              <a:defRPr sz="2500">
                <a:solidFill>
                  <a:schemeClr val="dk1"/>
                </a:solidFill>
              </a:defRPr>
            </a:lvl1pPr>
            <a:lvl2pPr>
              <a:spcBef>
                <a:spcPts val="500"/>
              </a:spcBef>
              <a:buClr>
                <a:schemeClr val="dk1"/>
              </a:buClr>
              <a:buSzPct val="100000"/>
              <a:defRPr sz="2500">
                <a:solidFill>
                  <a:schemeClr val="dk1"/>
                </a:solidFill>
              </a:defRPr>
            </a:lvl2pPr>
            <a:lvl3pPr>
              <a:spcBef>
                <a:spcPts val="500"/>
              </a:spcBef>
              <a:buClr>
                <a:schemeClr val="dk1"/>
              </a:buClr>
              <a:buSzPct val="100000"/>
              <a:defRPr sz="2500">
                <a:solidFill>
                  <a:schemeClr val="dk1"/>
                </a:solidFill>
              </a:defRPr>
            </a:lvl3pPr>
            <a:lvl4pPr>
              <a:spcBef>
                <a:spcPts val="500"/>
              </a:spcBef>
              <a:buClr>
                <a:schemeClr val="dk1"/>
              </a:buClr>
              <a:buSzPct val="100000"/>
              <a:defRPr sz="2500">
                <a:solidFill>
                  <a:schemeClr val="dk1"/>
                </a:solidFill>
              </a:defRPr>
            </a:lvl4pPr>
            <a:lvl5pPr>
              <a:spcBef>
                <a:spcPts val="500"/>
              </a:spcBef>
              <a:buClr>
                <a:schemeClr val="dk1"/>
              </a:buClr>
              <a:buSzPct val="100000"/>
              <a:defRPr sz="2500">
                <a:solidFill>
                  <a:schemeClr val="dk1"/>
                </a:solidFill>
              </a:defRPr>
            </a:lvl5pPr>
            <a:lvl6pPr>
              <a:spcBef>
                <a:spcPts val="500"/>
              </a:spcBef>
              <a:buClr>
                <a:schemeClr val="dk1"/>
              </a:buClr>
              <a:buSzPct val="100000"/>
              <a:defRPr sz="2500">
                <a:solidFill>
                  <a:schemeClr val="dk1"/>
                </a:solidFill>
              </a:defRPr>
            </a:lvl6pPr>
            <a:lvl7pPr>
              <a:spcBef>
                <a:spcPts val="500"/>
              </a:spcBef>
              <a:buClr>
                <a:schemeClr val="dk1"/>
              </a:buClr>
              <a:buSzPct val="100000"/>
              <a:defRPr sz="2500">
                <a:solidFill>
                  <a:schemeClr val="dk1"/>
                </a:solidFill>
              </a:defRPr>
            </a:lvl7pPr>
            <a:lvl8pPr>
              <a:spcBef>
                <a:spcPts val="500"/>
              </a:spcBef>
              <a:buClr>
                <a:schemeClr val="dk1"/>
              </a:buClr>
              <a:buSzPct val="100000"/>
              <a:defRPr sz="2500">
                <a:solidFill>
                  <a:schemeClr val="dk1"/>
                </a:solidFill>
              </a:defRPr>
            </a:lvl8pPr>
            <a:lvl9pPr>
              <a:spcBef>
                <a:spcPts val="500"/>
              </a:spcBef>
              <a:buClr>
                <a:schemeClr val="dk1"/>
              </a:buClr>
              <a:buSzPct val="100000"/>
              <a:defRPr sz="25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Shape 7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tile tx="0" ty="0" sx="100000" sy="100000" flip="none" algn="tl"/>
        </a:blipFill>
        <a:effectLst/>
      </p:bgPr>
    </p:bg>
    <p:spTree>
      <p:nvGrpSpPr>
        <p:cNvPr id="1" name="Shape 90"/>
        <p:cNvGrpSpPr/>
        <p:nvPr/>
      </p:nvGrpSpPr>
      <p:grpSpPr>
        <a:xfrm>
          <a:off x="0" y="0"/>
          <a:ext cx="0" cy="0"/>
          <a:chOff x="0" y="0"/>
          <a:chExt cx="0" cy="0"/>
        </a:xfrm>
      </p:grpSpPr>
      <p:grpSp>
        <p:nvGrpSpPr>
          <p:cNvPr id="91" name="Shape 91"/>
          <p:cNvGrpSpPr/>
          <p:nvPr/>
        </p:nvGrpSpPr>
        <p:grpSpPr>
          <a:xfrm>
            <a:off x="0" y="0"/>
            <a:ext cx="10075862" cy="7779974"/>
            <a:chOff x="0" y="0"/>
            <a:chExt cx="5770" cy="4324"/>
          </a:xfrm>
        </p:grpSpPr>
        <p:sp>
          <p:nvSpPr>
            <p:cNvPr id="92" name="Shape 92"/>
            <p:cNvSpPr/>
            <p:nvPr/>
          </p:nvSpPr>
          <p:spPr>
            <a:xfrm>
              <a:off x="69" y="91"/>
              <a:ext cx="5700" cy="4199"/>
            </a:xfrm>
            <a:prstGeom prst="rect">
              <a:avLst/>
            </a:prstGeom>
            <a:noFill/>
            <a:ln>
              <a:noFill/>
            </a:ln>
          </p:spPr>
          <p:txBody>
            <a:bodyPr lIns="103675" tIns="51825" rIns="103675" bIns="51825" anchor="t" anchorCtr="0">
              <a:noAutofit/>
            </a:bodyPr>
            <a:lstStyle/>
            <a:p>
              <a:pPr>
                <a:spcBef>
                  <a:spcPts val="0"/>
                </a:spcBef>
                <a:buNone/>
              </a:pPr>
              <a:endParaRPr/>
            </a:p>
          </p:txBody>
        </p:sp>
        <p:sp>
          <p:nvSpPr>
            <p:cNvPr id="93" name="Shape 93"/>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ln>
              <a:noFill/>
            </a:ln>
          </p:spPr>
          <p:txBody>
            <a:bodyPr lIns="103675" tIns="51825" rIns="103675" bIns="51825" anchor="t" anchorCtr="0">
              <a:noAutofit/>
            </a:bodyPr>
            <a:lstStyle/>
            <a:p>
              <a:pPr>
                <a:spcBef>
                  <a:spcPts val="0"/>
                </a:spcBef>
                <a:buNone/>
              </a:pPr>
              <a:endParaRPr/>
            </a:p>
          </p:txBody>
        </p:sp>
      </p:grpSp>
      <p:sp>
        <p:nvSpPr>
          <p:cNvPr id="94" name="Shape 94"/>
          <p:cNvSpPr/>
          <p:nvPr/>
        </p:nvSpPr>
        <p:spPr>
          <a:xfrm>
            <a:off x="5415819" y="621791"/>
            <a:ext cx="647509" cy="320611"/>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95" name="Shape 95"/>
          <p:cNvSpPr/>
          <p:nvPr/>
        </p:nvSpPr>
        <p:spPr>
          <a:xfrm>
            <a:off x="5899880" y="731900"/>
            <a:ext cx="223170" cy="97154"/>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96" name="Shape 96"/>
          <p:cNvSpPr/>
          <p:nvPr/>
        </p:nvSpPr>
        <p:spPr>
          <a:xfrm>
            <a:off x="4727448" y="3011805"/>
            <a:ext cx="59721" cy="16192"/>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97" name="Shape 97"/>
          <p:cNvSpPr/>
          <p:nvPr/>
        </p:nvSpPr>
        <p:spPr>
          <a:xfrm>
            <a:off x="6638543" y="634745"/>
            <a:ext cx="1584198" cy="78695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98" name="Shape 98"/>
          <p:cNvSpPr/>
          <p:nvPr/>
        </p:nvSpPr>
        <p:spPr>
          <a:xfrm>
            <a:off x="6537960" y="2244280"/>
            <a:ext cx="198024" cy="16192"/>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99" name="Shape 99"/>
          <p:cNvSpPr/>
          <p:nvPr/>
        </p:nvSpPr>
        <p:spPr>
          <a:xfrm>
            <a:off x="6465665" y="2250757"/>
            <a:ext cx="226314" cy="55054"/>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0" name="Shape 100"/>
          <p:cNvSpPr/>
          <p:nvPr/>
        </p:nvSpPr>
        <p:spPr>
          <a:xfrm>
            <a:off x="6138767" y="2532507"/>
            <a:ext cx="440055" cy="68008"/>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1" name="Shape 101"/>
          <p:cNvSpPr/>
          <p:nvPr/>
        </p:nvSpPr>
        <p:spPr>
          <a:xfrm>
            <a:off x="6544246" y="2305811"/>
            <a:ext cx="106870" cy="1943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2" name="Shape 102"/>
          <p:cNvSpPr/>
          <p:nvPr/>
        </p:nvSpPr>
        <p:spPr>
          <a:xfrm>
            <a:off x="6811422" y="2066163"/>
            <a:ext cx="179165" cy="97154"/>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3" name="Shape 103"/>
          <p:cNvSpPr/>
          <p:nvPr/>
        </p:nvSpPr>
        <p:spPr>
          <a:xfrm>
            <a:off x="6515957" y="1962531"/>
            <a:ext cx="528066" cy="106870"/>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4" name="Shape 104"/>
          <p:cNvSpPr/>
          <p:nvPr/>
        </p:nvSpPr>
        <p:spPr>
          <a:xfrm>
            <a:off x="6594538" y="1764982"/>
            <a:ext cx="807815" cy="262318"/>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5" name="Shape 105"/>
          <p:cNvSpPr/>
          <p:nvPr/>
        </p:nvSpPr>
        <p:spPr>
          <a:xfrm>
            <a:off x="3696462" y="3740467"/>
            <a:ext cx="138303" cy="32384"/>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6" name="Shape 106"/>
          <p:cNvSpPr/>
          <p:nvPr/>
        </p:nvSpPr>
        <p:spPr>
          <a:xfrm>
            <a:off x="3143" y="829055"/>
            <a:ext cx="6817709" cy="3656266"/>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103675" tIns="51825" rIns="103675" bIns="51825" anchor="t" anchorCtr="0">
            <a:noAutofit/>
          </a:bodyPr>
          <a:lstStyle/>
          <a:p>
            <a:pPr>
              <a:spcBef>
                <a:spcPts val="0"/>
              </a:spcBef>
              <a:buNone/>
            </a:pPr>
            <a:endParaRPr/>
          </a:p>
        </p:txBody>
      </p:sp>
      <p:sp>
        <p:nvSpPr>
          <p:cNvPr id="107" name="Shape 107"/>
          <p:cNvSpPr txBox="1">
            <a:spLocks noGrp="1"/>
          </p:cNvSpPr>
          <p:nvPr>
            <p:ph type="title"/>
          </p:nvPr>
        </p:nvSpPr>
        <p:spPr>
          <a:xfrm>
            <a:off x="502920" y="235171"/>
            <a:ext cx="9052499" cy="1578599"/>
          </a:xfrm>
          <a:prstGeom prst="rect">
            <a:avLst/>
          </a:prstGeom>
        </p:spPr>
        <p:txBody>
          <a:bodyPr lIns="103675" tIns="103675" rIns="103675" bIns="103675" anchor="b" anchorCtr="0"/>
          <a:lstStyle>
            <a:lvl1pPr rtl="0">
              <a:spcBef>
                <a:spcPts val="0"/>
              </a:spcBef>
              <a:buClr>
                <a:schemeClr val="dk2"/>
              </a:buClr>
              <a:buSzPct val="100000"/>
              <a:buFont typeface="Georgia"/>
              <a:buNone/>
              <a:defRPr sz="5400">
                <a:solidFill>
                  <a:schemeClr val="dk2"/>
                </a:solidFill>
                <a:latin typeface="Georgia"/>
                <a:ea typeface="Georgia"/>
                <a:cs typeface="Georgia"/>
                <a:sym typeface="Georgia"/>
              </a:defRPr>
            </a:lvl1pPr>
            <a:lvl2pPr rtl="0">
              <a:spcBef>
                <a:spcPts val="0"/>
              </a:spcBef>
              <a:buClr>
                <a:schemeClr val="dk2"/>
              </a:buClr>
              <a:buSzPct val="100000"/>
              <a:buFont typeface="Georgia"/>
              <a:buNone/>
              <a:defRPr sz="5400">
                <a:solidFill>
                  <a:schemeClr val="dk2"/>
                </a:solidFill>
                <a:latin typeface="Georgia"/>
                <a:ea typeface="Georgia"/>
                <a:cs typeface="Georgia"/>
                <a:sym typeface="Georgia"/>
              </a:defRPr>
            </a:lvl2pPr>
            <a:lvl3pPr rtl="0">
              <a:spcBef>
                <a:spcPts val="0"/>
              </a:spcBef>
              <a:buClr>
                <a:schemeClr val="dk2"/>
              </a:buClr>
              <a:buSzPct val="100000"/>
              <a:buFont typeface="Georgia"/>
              <a:buNone/>
              <a:defRPr sz="5400">
                <a:solidFill>
                  <a:schemeClr val="dk2"/>
                </a:solidFill>
                <a:latin typeface="Georgia"/>
                <a:ea typeface="Georgia"/>
                <a:cs typeface="Georgia"/>
                <a:sym typeface="Georgia"/>
              </a:defRPr>
            </a:lvl3pPr>
            <a:lvl4pPr rtl="0">
              <a:spcBef>
                <a:spcPts val="0"/>
              </a:spcBef>
              <a:buClr>
                <a:schemeClr val="dk2"/>
              </a:buClr>
              <a:buSzPct val="100000"/>
              <a:buFont typeface="Georgia"/>
              <a:buNone/>
              <a:defRPr sz="5400">
                <a:solidFill>
                  <a:schemeClr val="dk2"/>
                </a:solidFill>
                <a:latin typeface="Georgia"/>
                <a:ea typeface="Georgia"/>
                <a:cs typeface="Georgia"/>
                <a:sym typeface="Georgia"/>
              </a:defRPr>
            </a:lvl4pPr>
            <a:lvl5pPr rtl="0">
              <a:spcBef>
                <a:spcPts val="0"/>
              </a:spcBef>
              <a:buClr>
                <a:schemeClr val="dk2"/>
              </a:buClr>
              <a:buSzPct val="100000"/>
              <a:buFont typeface="Georgia"/>
              <a:buNone/>
              <a:defRPr sz="5400">
                <a:solidFill>
                  <a:schemeClr val="dk2"/>
                </a:solidFill>
                <a:latin typeface="Georgia"/>
                <a:ea typeface="Georgia"/>
                <a:cs typeface="Georgia"/>
                <a:sym typeface="Georgia"/>
              </a:defRPr>
            </a:lvl5pPr>
            <a:lvl6pPr rtl="0">
              <a:spcBef>
                <a:spcPts val="0"/>
              </a:spcBef>
              <a:buClr>
                <a:schemeClr val="dk2"/>
              </a:buClr>
              <a:buSzPct val="100000"/>
              <a:buFont typeface="Georgia"/>
              <a:buNone/>
              <a:defRPr sz="5400">
                <a:solidFill>
                  <a:schemeClr val="dk2"/>
                </a:solidFill>
                <a:latin typeface="Georgia"/>
                <a:ea typeface="Georgia"/>
                <a:cs typeface="Georgia"/>
                <a:sym typeface="Georgia"/>
              </a:defRPr>
            </a:lvl6pPr>
            <a:lvl7pPr rtl="0">
              <a:spcBef>
                <a:spcPts val="0"/>
              </a:spcBef>
              <a:buClr>
                <a:schemeClr val="dk2"/>
              </a:buClr>
              <a:buSzPct val="100000"/>
              <a:buFont typeface="Georgia"/>
              <a:buNone/>
              <a:defRPr sz="5400">
                <a:solidFill>
                  <a:schemeClr val="dk2"/>
                </a:solidFill>
                <a:latin typeface="Georgia"/>
                <a:ea typeface="Georgia"/>
                <a:cs typeface="Georgia"/>
                <a:sym typeface="Georgia"/>
              </a:defRPr>
            </a:lvl7pPr>
            <a:lvl8pPr rtl="0">
              <a:spcBef>
                <a:spcPts val="0"/>
              </a:spcBef>
              <a:buClr>
                <a:schemeClr val="dk2"/>
              </a:buClr>
              <a:buSzPct val="100000"/>
              <a:buFont typeface="Georgia"/>
              <a:buNone/>
              <a:defRPr sz="5400">
                <a:solidFill>
                  <a:schemeClr val="dk2"/>
                </a:solidFill>
                <a:latin typeface="Georgia"/>
                <a:ea typeface="Georgia"/>
                <a:cs typeface="Georgia"/>
                <a:sym typeface="Georgia"/>
              </a:defRPr>
            </a:lvl8pPr>
            <a:lvl9pPr rtl="0">
              <a:spcBef>
                <a:spcPts val="0"/>
              </a:spcBef>
              <a:buClr>
                <a:schemeClr val="dk2"/>
              </a:buClr>
              <a:buSzPct val="100000"/>
              <a:buFont typeface="Georgia"/>
              <a:buNone/>
              <a:defRPr sz="5400">
                <a:solidFill>
                  <a:schemeClr val="dk2"/>
                </a:solidFill>
                <a:latin typeface="Georgia"/>
                <a:ea typeface="Georgia"/>
                <a:cs typeface="Georgia"/>
                <a:sym typeface="Georgia"/>
              </a:defRPr>
            </a:lvl9pPr>
          </a:lstStyle>
          <a:p>
            <a:endParaRPr/>
          </a:p>
        </p:txBody>
      </p:sp>
      <p:sp>
        <p:nvSpPr>
          <p:cNvPr id="108" name="Shape 108"/>
          <p:cNvSpPr txBox="1">
            <a:spLocks noGrp="1"/>
          </p:cNvSpPr>
          <p:nvPr>
            <p:ph type="body" idx="1"/>
          </p:nvPr>
        </p:nvSpPr>
        <p:spPr>
          <a:xfrm>
            <a:off x="502920" y="1961090"/>
            <a:ext cx="9052499" cy="5482199"/>
          </a:xfrm>
          <a:prstGeom prst="rect">
            <a:avLst/>
          </a:prstGeom>
        </p:spPr>
        <p:txBody>
          <a:bodyPr lIns="103675" tIns="103675" rIns="103675" bIns="103675" anchor="t" anchorCtr="0"/>
          <a:lstStyle>
            <a:lvl1pPr rtl="0">
              <a:spcBef>
                <a:spcPts val="700"/>
              </a:spcBef>
              <a:buClr>
                <a:schemeClr val="dk2"/>
              </a:buClr>
              <a:buSzPct val="100000"/>
              <a:buFont typeface="Georgia"/>
              <a:defRPr sz="3300">
                <a:solidFill>
                  <a:schemeClr val="dk2"/>
                </a:solidFill>
                <a:latin typeface="Georgia"/>
                <a:ea typeface="Georgia"/>
                <a:cs typeface="Georgia"/>
                <a:sym typeface="Georgia"/>
              </a:defRPr>
            </a:lvl1pPr>
            <a:lvl2pPr rtl="0">
              <a:spcBef>
                <a:spcPts val="500"/>
              </a:spcBef>
              <a:buClr>
                <a:schemeClr val="dk2"/>
              </a:buClr>
              <a:buSzPct val="100000"/>
              <a:buFont typeface="Georgia"/>
              <a:defRPr sz="2700">
                <a:solidFill>
                  <a:schemeClr val="dk2"/>
                </a:solidFill>
                <a:latin typeface="Georgia"/>
                <a:ea typeface="Georgia"/>
                <a:cs typeface="Georgia"/>
                <a:sym typeface="Georgia"/>
              </a:defRPr>
            </a:lvl2pPr>
            <a:lvl3pPr rtl="0">
              <a:spcBef>
                <a:spcPts val="500"/>
              </a:spcBef>
              <a:buClr>
                <a:schemeClr val="dk2"/>
              </a:buClr>
              <a:buSzPct val="100000"/>
              <a:buFont typeface="Georgia"/>
              <a:defRPr sz="2700">
                <a:solidFill>
                  <a:schemeClr val="dk2"/>
                </a:solidFill>
                <a:latin typeface="Georgia"/>
                <a:ea typeface="Georgia"/>
                <a:cs typeface="Georgia"/>
                <a:sym typeface="Georgia"/>
              </a:defRPr>
            </a:lvl3pPr>
            <a:lvl4pPr rtl="0">
              <a:spcBef>
                <a:spcPts val="400"/>
              </a:spcBef>
              <a:buClr>
                <a:schemeClr val="dk2"/>
              </a:buClr>
              <a:buSzPct val="100000"/>
              <a:buFont typeface="Georgia"/>
              <a:defRPr sz="2100">
                <a:solidFill>
                  <a:schemeClr val="dk2"/>
                </a:solidFill>
                <a:latin typeface="Georgia"/>
                <a:ea typeface="Georgia"/>
                <a:cs typeface="Georgia"/>
                <a:sym typeface="Georgia"/>
              </a:defRPr>
            </a:lvl4pPr>
            <a:lvl5pPr rtl="0">
              <a:spcBef>
                <a:spcPts val="400"/>
              </a:spcBef>
              <a:buClr>
                <a:schemeClr val="dk2"/>
              </a:buClr>
              <a:buSzPct val="100000"/>
              <a:buFont typeface="Georgia"/>
              <a:defRPr sz="2100">
                <a:solidFill>
                  <a:schemeClr val="dk2"/>
                </a:solidFill>
                <a:latin typeface="Georgia"/>
                <a:ea typeface="Georgia"/>
                <a:cs typeface="Georgia"/>
                <a:sym typeface="Georgia"/>
              </a:defRPr>
            </a:lvl5pPr>
            <a:lvl6pPr rtl="0">
              <a:spcBef>
                <a:spcPts val="400"/>
              </a:spcBef>
              <a:buClr>
                <a:schemeClr val="dk2"/>
              </a:buClr>
              <a:buSzPct val="100000"/>
              <a:buFont typeface="Georgia"/>
              <a:defRPr sz="2100">
                <a:solidFill>
                  <a:schemeClr val="dk2"/>
                </a:solidFill>
                <a:latin typeface="Georgia"/>
                <a:ea typeface="Georgia"/>
                <a:cs typeface="Georgia"/>
                <a:sym typeface="Georgia"/>
              </a:defRPr>
            </a:lvl6pPr>
            <a:lvl7pPr rtl="0">
              <a:spcBef>
                <a:spcPts val="400"/>
              </a:spcBef>
              <a:buClr>
                <a:schemeClr val="dk2"/>
              </a:buClr>
              <a:buSzPct val="100000"/>
              <a:buFont typeface="Georgia"/>
              <a:defRPr sz="2100">
                <a:solidFill>
                  <a:schemeClr val="dk2"/>
                </a:solidFill>
                <a:latin typeface="Georgia"/>
                <a:ea typeface="Georgia"/>
                <a:cs typeface="Georgia"/>
                <a:sym typeface="Georgia"/>
              </a:defRPr>
            </a:lvl7pPr>
            <a:lvl8pPr rtl="0">
              <a:spcBef>
                <a:spcPts val="400"/>
              </a:spcBef>
              <a:buClr>
                <a:schemeClr val="dk2"/>
              </a:buClr>
              <a:buSzPct val="100000"/>
              <a:buFont typeface="Georgia"/>
              <a:defRPr sz="2100">
                <a:solidFill>
                  <a:schemeClr val="dk2"/>
                </a:solidFill>
                <a:latin typeface="Georgia"/>
                <a:ea typeface="Georgia"/>
                <a:cs typeface="Georgia"/>
                <a:sym typeface="Georgia"/>
              </a:defRPr>
            </a:lvl8pPr>
            <a:lvl9pPr rtl="0">
              <a:spcBef>
                <a:spcPts val="400"/>
              </a:spcBef>
              <a:buClr>
                <a:schemeClr val="dk2"/>
              </a:buClr>
              <a:buSzPct val="100000"/>
              <a:buFont typeface="Georgia"/>
              <a:defRPr sz="210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ctrTitle"/>
          </p:nvPr>
        </p:nvSpPr>
        <p:spPr>
          <a:xfrm>
            <a:off x="-4400" y="449688"/>
            <a:ext cx="10028399" cy="4010699"/>
          </a:xfrm>
          <a:prstGeom prst="rect">
            <a:avLst/>
          </a:prstGeom>
        </p:spPr>
        <p:txBody>
          <a:bodyPr lIns="38875" tIns="38875" rIns="38875" bIns="38875" anchor="t" anchorCtr="0">
            <a:noAutofit/>
          </a:bodyPr>
          <a:lstStyle/>
          <a:p>
            <a:pPr lvl="0" rtl="0">
              <a:lnSpc>
                <a:spcPct val="100000"/>
              </a:lnSpc>
              <a:spcBef>
                <a:spcPts val="0"/>
              </a:spcBef>
              <a:buNone/>
            </a:pPr>
            <a:r>
              <a:rPr lang="en" sz="4500">
                <a:latin typeface="Tahoma"/>
                <a:ea typeface="Tahoma"/>
                <a:cs typeface="Tahoma"/>
                <a:sym typeface="Tahoma"/>
              </a:rPr>
              <a:t>Advertising, Fictitious Goals, and Adler's Love Task</a:t>
            </a:r>
          </a:p>
        </p:txBody>
      </p:sp>
      <p:sp>
        <p:nvSpPr>
          <p:cNvPr id="190" name="Shape 190"/>
          <p:cNvSpPr txBox="1">
            <a:spLocks noGrp="1"/>
          </p:cNvSpPr>
          <p:nvPr>
            <p:ph type="subTitle" idx="1"/>
          </p:nvPr>
        </p:nvSpPr>
        <p:spPr>
          <a:xfrm>
            <a:off x="501077" y="3455231"/>
            <a:ext cx="8648099" cy="1148400"/>
          </a:xfrm>
          <a:prstGeom prst="rect">
            <a:avLst/>
          </a:prstGeom>
        </p:spPr>
        <p:txBody>
          <a:bodyPr lIns="38875" tIns="38875" rIns="38875" bIns="38875" anchor="t" anchorCtr="0">
            <a:noAutofit/>
          </a:bodyPr>
          <a:lstStyle/>
          <a:p>
            <a:pPr lvl="0" rtl="0">
              <a:lnSpc>
                <a:spcPct val="115000"/>
              </a:lnSpc>
              <a:spcBef>
                <a:spcPts val="1000"/>
              </a:spcBef>
              <a:buClr>
                <a:schemeClr val="dk1"/>
              </a:buClr>
              <a:buSzPct val="35000"/>
              <a:buFont typeface="Arial"/>
              <a:buNone/>
            </a:pPr>
            <a:r>
              <a:rPr lang="en" sz="4000" i="1">
                <a:latin typeface="Calibri"/>
                <a:ea typeface="Calibri"/>
                <a:cs typeface="Calibri"/>
                <a:sym typeface="Calibri"/>
              </a:rPr>
              <a:t>Grace K. Jacobson and Brock J. Schludecker</a:t>
            </a:r>
          </a:p>
          <a:p>
            <a:pPr lvl="0" rtl="0">
              <a:lnSpc>
                <a:spcPct val="115000"/>
              </a:lnSpc>
              <a:spcBef>
                <a:spcPts val="1000"/>
              </a:spcBef>
              <a:buClr>
                <a:schemeClr val="dk1"/>
              </a:buClr>
              <a:buSzPct val="37837"/>
              <a:buFont typeface="Arial"/>
              <a:buNone/>
            </a:pPr>
            <a:r>
              <a:rPr lang="en" sz="3700" i="1">
                <a:latin typeface="Calibri"/>
                <a:ea typeface="Calibri"/>
                <a:cs typeface="Calibri"/>
                <a:sym typeface="Calibri"/>
              </a:rPr>
              <a:t>Adler School of Professional Psychology</a:t>
            </a:r>
          </a:p>
          <a:p>
            <a:pPr lvl="0" rtl="0">
              <a:lnSpc>
                <a:spcPct val="115000"/>
              </a:lnSpc>
              <a:spcBef>
                <a:spcPts val="1000"/>
              </a:spcBef>
              <a:buClr>
                <a:schemeClr val="dk1"/>
              </a:buClr>
              <a:buSzPct val="37837"/>
              <a:buFont typeface="Arial"/>
              <a:buNone/>
            </a:pPr>
            <a:r>
              <a:rPr lang="en" sz="3700" i="1">
                <a:latin typeface="Calibri"/>
                <a:ea typeface="Calibri"/>
                <a:cs typeface="Calibri"/>
                <a:sym typeface="Calibri"/>
              </a:rPr>
              <a:t>NASAP Annual Conference, May 2014</a:t>
            </a:r>
          </a:p>
          <a:p>
            <a:pPr lvl="0" rtl="0">
              <a:lnSpc>
                <a:spcPct val="100000"/>
              </a:lnSpc>
              <a:spcBef>
                <a:spcPts val="0"/>
              </a:spcBef>
              <a:buNone/>
            </a:pPr>
            <a:endParaRPr sz="5400">
              <a:solidFill>
                <a:srgbClr val="FFFFFF"/>
              </a:solidFill>
            </a:endParaRPr>
          </a:p>
        </p:txBody>
      </p:sp>
      <p:sp>
        <p:nvSpPr>
          <p:cNvPr id="191" name="Shape 191"/>
          <p:cNvSpPr/>
          <p:nvPr/>
        </p:nvSpPr>
        <p:spPr>
          <a:xfrm>
            <a:off x="-29328" y="7308070"/>
            <a:ext cx="10078200" cy="479999"/>
          </a:xfrm>
          <a:prstGeom prst="rect">
            <a:avLst/>
          </a:prstGeom>
          <a:solidFill>
            <a:srgbClr val="000000"/>
          </a:solidFill>
          <a:ln w="12700" cap="flat">
            <a:solidFill>
              <a:srgbClr val="000000"/>
            </a:solidFill>
            <a:prstDash val="solid"/>
            <a:round/>
            <a:headEnd type="none" w="med" len="med"/>
            <a:tailEnd type="none" w="med" len="med"/>
          </a:ln>
        </p:spPr>
        <p:txBody>
          <a:bodyPr lIns="93300" tIns="93300" rIns="93300" bIns="93300"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3"/>
          <a:srcRect l="3275" r="26122"/>
          <a:stretch/>
        </p:blipFill>
        <p:spPr>
          <a:xfrm>
            <a:off x="6339650" y="3179950"/>
            <a:ext cx="3508174" cy="4289175"/>
          </a:xfrm>
          <a:prstGeom prst="rect">
            <a:avLst/>
          </a:prstGeom>
          <a:noFill/>
          <a:ln>
            <a:noFill/>
          </a:ln>
        </p:spPr>
      </p:pic>
      <p:sp>
        <p:nvSpPr>
          <p:cNvPr id="197" name="Shape 197"/>
          <p:cNvSpPr txBox="1"/>
          <p:nvPr/>
        </p:nvSpPr>
        <p:spPr>
          <a:xfrm>
            <a:off x="314902" y="2337273"/>
            <a:ext cx="6335100" cy="2398499"/>
          </a:xfrm>
          <a:prstGeom prst="rect">
            <a:avLst/>
          </a:prstGeom>
        </p:spPr>
        <p:txBody>
          <a:bodyPr lIns="113100" tIns="113100" rIns="113100" bIns="113100" anchor="t" anchorCtr="0">
            <a:noAutofit/>
          </a:bodyPr>
          <a:lstStyle/>
          <a:p>
            <a:pPr marL="571500" lvl="0" indent="-450850" rtl="0">
              <a:lnSpc>
                <a:spcPct val="115000"/>
              </a:lnSpc>
              <a:spcBef>
                <a:spcPts val="0"/>
              </a:spcBef>
              <a:spcAft>
                <a:spcPts val="1000"/>
              </a:spcAft>
              <a:buClr>
                <a:schemeClr val="dk1"/>
              </a:buClr>
              <a:buSzPct val="100000"/>
              <a:buFont typeface="Arial"/>
              <a:buChar char="●"/>
            </a:pPr>
            <a:r>
              <a:rPr lang="en" sz="2500">
                <a:solidFill>
                  <a:schemeClr val="dk1"/>
                </a:solidFill>
                <a:latin typeface="Times New Roman"/>
                <a:ea typeface="Times New Roman"/>
                <a:cs typeface="Times New Roman"/>
                <a:sym typeface="Times New Roman"/>
              </a:rPr>
              <a:t>Most difficult of the life tasks; requires the most interpersonal cooperation:</a:t>
            </a:r>
            <a:r>
              <a:rPr lang="en" sz="2500" baseline="30000">
                <a:solidFill>
                  <a:schemeClr val="dk1"/>
                </a:solidFill>
                <a:latin typeface="Times New Roman"/>
                <a:ea typeface="Times New Roman"/>
                <a:cs typeface="Times New Roman"/>
                <a:sym typeface="Times New Roman"/>
              </a:rPr>
              <a:t>11</a:t>
            </a:r>
          </a:p>
          <a:p>
            <a:pPr marL="1130300" lvl="1" indent="-438150" rtl="0">
              <a:lnSpc>
                <a:spcPct val="115000"/>
              </a:lnSpc>
              <a:spcBef>
                <a:spcPts val="0"/>
              </a:spcBef>
              <a:spcAft>
                <a:spcPts val="1000"/>
              </a:spcAft>
              <a:buClr>
                <a:schemeClr val="dk1"/>
              </a:buClr>
              <a:buSzPct val="100000"/>
              <a:buFont typeface="Courier New"/>
              <a:buChar char="o"/>
            </a:pPr>
            <a:r>
              <a:rPr lang="en" sz="2500">
                <a:solidFill>
                  <a:schemeClr val="dk1"/>
                </a:solidFill>
                <a:latin typeface="Times New Roman"/>
                <a:ea typeface="Times New Roman"/>
                <a:cs typeface="Times New Roman"/>
                <a:sym typeface="Times New Roman"/>
              </a:rPr>
              <a:t>Sexual role definition: What does it mean to be a man/ woman?</a:t>
            </a:r>
          </a:p>
          <a:p>
            <a:pPr marL="571500" lvl="0" indent="0" rtl="0">
              <a:spcBef>
                <a:spcPts val="500"/>
              </a:spcBef>
              <a:buNone/>
            </a:pPr>
            <a:endParaRPr sz="1700"/>
          </a:p>
        </p:txBody>
      </p:sp>
      <p:sp>
        <p:nvSpPr>
          <p:cNvPr id="198" name="Shape 198"/>
          <p:cNvSpPr txBox="1">
            <a:spLocks noGrp="1"/>
          </p:cNvSpPr>
          <p:nvPr>
            <p:ph type="ctrTitle"/>
          </p:nvPr>
        </p:nvSpPr>
        <p:spPr>
          <a:xfrm>
            <a:off x="54642" y="295424"/>
            <a:ext cx="6184799" cy="2242199"/>
          </a:xfrm>
          <a:prstGeom prst="rect">
            <a:avLst/>
          </a:prstGeom>
        </p:spPr>
        <p:txBody>
          <a:bodyPr lIns="38875" tIns="38875" rIns="38875" bIns="38875" anchor="t" anchorCtr="0">
            <a:noAutofit/>
          </a:bodyPr>
          <a:lstStyle/>
          <a:p>
            <a:pPr lvl="0" rtl="0">
              <a:spcBef>
                <a:spcPts val="0"/>
              </a:spcBef>
              <a:buClr>
                <a:schemeClr val="dk1"/>
              </a:buClr>
              <a:buSzPct val="25925"/>
              <a:buFont typeface="Arial"/>
              <a:buNone/>
            </a:pPr>
            <a:r>
              <a:rPr lang="en">
                <a:solidFill>
                  <a:schemeClr val="lt1"/>
                </a:solidFill>
                <a:latin typeface="Arial"/>
                <a:ea typeface="Arial"/>
                <a:cs typeface="Arial"/>
                <a:sym typeface="Arial"/>
              </a:rPr>
              <a:t>Facets of the Love/ Sex Task</a:t>
            </a:r>
          </a:p>
          <a:p>
            <a:pPr lvl="0" algn="l" rtl="0">
              <a:lnSpc>
                <a:spcPct val="100000"/>
              </a:lnSpc>
              <a:spcBef>
                <a:spcPts val="0"/>
              </a:spcBef>
              <a:buNone/>
            </a:pPr>
            <a:endParaRPr sz="13100">
              <a:solidFill>
                <a:srgbClr val="000000"/>
              </a:solidFill>
              <a:latin typeface="Arial"/>
              <a:ea typeface="Arial"/>
              <a:cs typeface="Arial"/>
              <a:sym typeface="Arial"/>
            </a:endParaRPr>
          </a:p>
        </p:txBody>
      </p:sp>
      <p:sp>
        <p:nvSpPr>
          <p:cNvPr id="199" name="Shape 199"/>
          <p:cNvSpPr/>
          <p:nvPr/>
        </p:nvSpPr>
        <p:spPr>
          <a:xfrm>
            <a:off x="6985192" y="295422"/>
            <a:ext cx="2852099" cy="2523299"/>
          </a:xfrm>
          <a:prstGeom prst="wedgeRoundRectCallout">
            <a:avLst>
              <a:gd name="adj1" fmla="val -20833"/>
              <a:gd name="adj2" fmla="val 62500"/>
              <a:gd name="adj3" fmla="val 0"/>
            </a:avLst>
          </a:prstGeom>
          <a:solidFill>
            <a:schemeClr val="lt2"/>
          </a:solidFill>
          <a:ln w="19050" cap="flat">
            <a:solidFill>
              <a:schemeClr val="dk2"/>
            </a:solidFill>
            <a:prstDash val="solid"/>
            <a:round/>
            <a:headEnd type="none" w="med" len="med"/>
            <a:tailEnd type="none" w="med" len="med"/>
          </a:ln>
        </p:spPr>
        <p:txBody>
          <a:bodyPr lIns="113100" tIns="113100" rIns="113100" bIns="113100" anchor="ctr" anchorCtr="0">
            <a:noAutofit/>
          </a:bodyPr>
          <a:lstStyle/>
          <a:p>
            <a:pPr>
              <a:spcBef>
                <a:spcPts val="0"/>
              </a:spcBef>
              <a:buNone/>
            </a:pPr>
            <a:endParaRPr/>
          </a:p>
        </p:txBody>
      </p:sp>
      <p:sp>
        <p:nvSpPr>
          <p:cNvPr id="200" name="Shape 200"/>
          <p:cNvSpPr txBox="1"/>
          <p:nvPr/>
        </p:nvSpPr>
        <p:spPr>
          <a:xfrm>
            <a:off x="7018041" y="724048"/>
            <a:ext cx="2852099" cy="1665899"/>
          </a:xfrm>
          <a:prstGeom prst="rect">
            <a:avLst/>
          </a:prstGeom>
        </p:spPr>
        <p:txBody>
          <a:bodyPr lIns="113100" tIns="113100" rIns="113100" bIns="113100" anchor="t" anchorCtr="0">
            <a:noAutofit/>
          </a:bodyPr>
          <a:lstStyle/>
          <a:p>
            <a:pPr algn="ctr">
              <a:spcBef>
                <a:spcPts val="0"/>
              </a:spcBef>
              <a:buNone/>
            </a:pPr>
            <a:r>
              <a:rPr lang="en" sz="2700" b="1">
                <a:latin typeface="Times New Roman"/>
                <a:ea typeface="Times New Roman"/>
                <a:cs typeface="Times New Roman"/>
                <a:sym typeface="Times New Roman"/>
              </a:rPr>
              <a:t>“What is my sexual self-ideal?”</a:t>
            </a:r>
          </a:p>
        </p:txBody>
      </p:sp>
      <p:sp>
        <p:nvSpPr>
          <p:cNvPr id="201" name="Shape 201"/>
          <p:cNvSpPr txBox="1"/>
          <p:nvPr/>
        </p:nvSpPr>
        <p:spPr>
          <a:xfrm>
            <a:off x="275302" y="4400619"/>
            <a:ext cx="5743499" cy="1842299"/>
          </a:xfrm>
          <a:prstGeom prst="rect">
            <a:avLst/>
          </a:prstGeom>
        </p:spPr>
        <p:txBody>
          <a:bodyPr lIns="113100" tIns="113100" rIns="113100" bIns="113100" anchor="t" anchorCtr="0">
            <a:noAutofit/>
          </a:bodyPr>
          <a:lstStyle/>
          <a:p>
            <a:pPr marL="1130300" lvl="1" indent="-438150" rtl="0">
              <a:spcBef>
                <a:spcPts val="500"/>
              </a:spcBef>
              <a:spcAft>
                <a:spcPts val="1000"/>
              </a:spcAft>
              <a:buClr>
                <a:schemeClr val="dk1"/>
              </a:buClr>
              <a:buSzPct val="100000"/>
              <a:buFont typeface="Courier New"/>
              <a:buChar char="o"/>
            </a:pPr>
            <a:r>
              <a:rPr lang="en" sz="2500">
                <a:solidFill>
                  <a:schemeClr val="dk1"/>
                </a:solidFill>
                <a:latin typeface="Times New Roman"/>
                <a:ea typeface="Times New Roman"/>
                <a:cs typeface="Times New Roman"/>
                <a:sym typeface="Times New Roman"/>
              </a:rPr>
              <a:t>Sexual role identification: How do I measure up to this definition?</a:t>
            </a:r>
          </a:p>
          <a:p>
            <a:pPr marL="1130300" lvl="1" indent="-438150" rtl="0">
              <a:spcBef>
                <a:spcPts val="500"/>
              </a:spcBef>
              <a:spcAft>
                <a:spcPts val="1000"/>
              </a:spcAft>
              <a:buClr>
                <a:schemeClr val="dk1"/>
              </a:buClr>
              <a:buSzPct val="100000"/>
              <a:buFont typeface="Courier New"/>
              <a:buChar char="o"/>
            </a:pPr>
            <a:r>
              <a:rPr lang="en" sz="2500">
                <a:solidFill>
                  <a:schemeClr val="dk1"/>
                </a:solidFill>
                <a:latin typeface="Times New Roman"/>
                <a:ea typeface="Times New Roman"/>
                <a:cs typeface="Times New Roman"/>
                <a:sym typeface="Times New Roman"/>
              </a:rPr>
              <a:t>Sexual behavior: What is appropriate sexual behavior?</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39055" y="4593060"/>
            <a:ext cx="10094399" cy="3189599"/>
          </a:xfrm>
          <a:prstGeom prst="rect">
            <a:avLst/>
          </a:prstGeom>
          <a:solidFill>
            <a:srgbClr val="073763"/>
          </a:solidFill>
          <a:ln w="12700" cap="flat">
            <a:solidFill>
              <a:srgbClr val="000000"/>
            </a:solidFill>
            <a:prstDash val="solid"/>
            <a:round/>
            <a:headEnd type="none" w="med" len="med"/>
            <a:tailEnd type="none" w="med" len="med"/>
          </a:ln>
        </p:spPr>
        <p:txBody>
          <a:bodyPr lIns="93300" tIns="93300" rIns="93300" bIns="93300" anchor="ctr" anchorCtr="0">
            <a:noAutofit/>
          </a:bodyPr>
          <a:lstStyle/>
          <a:p>
            <a:pPr>
              <a:spcBef>
                <a:spcPts val="0"/>
              </a:spcBef>
              <a:buNone/>
            </a:pPr>
            <a:endParaRPr sz="1700"/>
          </a:p>
        </p:txBody>
      </p:sp>
      <p:sp>
        <p:nvSpPr>
          <p:cNvPr id="207" name="Shape 207"/>
          <p:cNvSpPr txBox="1">
            <a:spLocks noGrp="1"/>
          </p:cNvSpPr>
          <p:nvPr>
            <p:ph type="title"/>
          </p:nvPr>
        </p:nvSpPr>
        <p:spPr>
          <a:xfrm>
            <a:off x="-519640" y="155719"/>
            <a:ext cx="6847799" cy="1527599"/>
          </a:xfrm>
          <a:prstGeom prst="rect">
            <a:avLst/>
          </a:prstGeom>
        </p:spPr>
        <p:txBody>
          <a:bodyPr lIns="38875" tIns="38875" rIns="38875" bIns="38875" anchor="t" anchorCtr="0">
            <a:noAutofit/>
          </a:bodyPr>
          <a:lstStyle/>
          <a:p>
            <a:pPr lvl="0" algn="ctr" rtl="0">
              <a:spcBef>
                <a:spcPts val="0"/>
              </a:spcBef>
              <a:buClr>
                <a:srgbClr val="000000"/>
              </a:buClr>
              <a:buSzPct val="31111"/>
              <a:buFont typeface="Arial"/>
              <a:buNone/>
            </a:pPr>
            <a:r>
              <a:rPr lang="en" sz="4500">
                <a:solidFill>
                  <a:srgbClr val="073763"/>
                </a:solidFill>
                <a:latin typeface="Calibri"/>
                <a:ea typeface="Calibri"/>
                <a:cs typeface="Calibri"/>
                <a:sym typeface="Calibri"/>
              </a:rPr>
              <a:t>Success in the Love Task</a:t>
            </a:r>
          </a:p>
          <a:p>
            <a:pPr lvl="0" rtl="0">
              <a:lnSpc>
                <a:spcPct val="100000"/>
              </a:lnSpc>
              <a:spcBef>
                <a:spcPts val="0"/>
              </a:spcBef>
              <a:buNone/>
            </a:pPr>
            <a:endParaRPr sz="8700">
              <a:solidFill>
                <a:srgbClr val="FFFFFF"/>
              </a:solidFill>
              <a:latin typeface="Arial"/>
              <a:ea typeface="Arial"/>
              <a:cs typeface="Arial"/>
              <a:sym typeface="Arial"/>
            </a:endParaRPr>
          </a:p>
        </p:txBody>
      </p:sp>
      <p:pic>
        <p:nvPicPr>
          <p:cNvPr id="208" name="Shape 208"/>
          <p:cNvPicPr preferRelativeResize="0"/>
          <p:nvPr/>
        </p:nvPicPr>
        <p:blipFill>
          <a:blip r:embed="rId3"/>
          <a:stretch>
            <a:fillRect/>
          </a:stretch>
        </p:blipFill>
        <p:spPr>
          <a:xfrm>
            <a:off x="6017900" y="215550"/>
            <a:ext cx="4040499" cy="3030350"/>
          </a:xfrm>
          <a:prstGeom prst="rect">
            <a:avLst/>
          </a:prstGeom>
          <a:noFill/>
          <a:ln>
            <a:noFill/>
          </a:ln>
        </p:spPr>
      </p:pic>
      <p:sp>
        <p:nvSpPr>
          <p:cNvPr id="209" name="Shape 209"/>
          <p:cNvSpPr txBox="1"/>
          <p:nvPr/>
        </p:nvSpPr>
        <p:spPr>
          <a:xfrm>
            <a:off x="352550" y="874026"/>
            <a:ext cx="5103600" cy="659999"/>
          </a:xfrm>
          <a:prstGeom prst="rect">
            <a:avLst/>
          </a:prstGeom>
        </p:spPr>
        <p:txBody>
          <a:bodyPr lIns="113100" tIns="113100" rIns="113100" bIns="113100" anchor="t" anchorCtr="0">
            <a:noAutofit/>
          </a:bodyPr>
          <a:lstStyle/>
          <a:p>
            <a:pPr lvl="0" rtl="0">
              <a:spcBef>
                <a:spcPts val="0"/>
              </a:spcBef>
              <a:buClr>
                <a:schemeClr val="dk1"/>
              </a:buClr>
              <a:buSzPct val="63636"/>
              <a:buFont typeface="Arial"/>
              <a:buNone/>
            </a:pPr>
            <a:r>
              <a:rPr lang="en" sz="2200">
                <a:solidFill>
                  <a:schemeClr val="dk1"/>
                </a:solidFill>
              </a:rPr>
              <a:t>“Cooperation is the chief prerequisite for marriage.” - Alfred Adler </a:t>
            </a:r>
            <a:r>
              <a:rPr lang="en" sz="2200" baseline="30000">
                <a:solidFill>
                  <a:schemeClr val="dk1"/>
                </a:solidFill>
              </a:rPr>
              <a:t>2</a:t>
            </a:r>
          </a:p>
          <a:p>
            <a:pPr>
              <a:spcBef>
                <a:spcPts val="0"/>
              </a:spcBef>
              <a:buNone/>
            </a:pPr>
            <a:endParaRPr sz="1700"/>
          </a:p>
        </p:txBody>
      </p:sp>
      <p:sp>
        <p:nvSpPr>
          <p:cNvPr id="210" name="Shape 210"/>
          <p:cNvSpPr txBox="1"/>
          <p:nvPr/>
        </p:nvSpPr>
        <p:spPr>
          <a:xfrm>
            <a:off x="2992300" y="5039150"/>
            <a:ext cx="7062900" cy="2067300"/>
          </a:xfrm>
          <a:prstGeom prst="rect">
            <a:avLst/>
          </a:prstGeom>
        </p:spPr>
        <p:txBody>
          <a:bodyPr lIns="113100" tIns="113100" rIns="113100" bIns="113100" anchor="t" anchorCtr="0">
            <a:noAutofit/>
          </a:bodyPr>
          <a:lstStyle/>
          <a:p>
            <a:pPr lvl="0" indent="571500" rtl="0">
              <a:lnSpc>
                <a:spcPct val="115000"/>
              </a:lnSpc>
              <a:spcBef>
                <a:spcPts val="500"/>
              </a:spcBef>
              <a:buNone/>
            </a:pPr>
            <a:r>
              <a:rPr lang="en" sz="2000">
                <a:solidFill>
                  <a:srgbClr val="FFFFFF"/>
                </a:solidFill>
                <a:latin typeface="Times New Roman"/>
                <a:ea typeface="Times New Roman"/>
                <a:cs typeface="Times New Roman"/>
                <a:sym typeface="Times New Roman"/>
              </a:rPr>
              <a:t>“...A hypercompetitive society can foster a faulty style of personality development, where the exaggerated striving for superiority impairs or halts the process whereby an individual could learn the courage to love.” - Eiriek, 2001</a:t>
            </a:r>
            <a:r>
              <a:rPr lang="en" sz="2000" baseline="30000">
                <a:solidFill>
                  <a:srgbClr val="FFFFFF"/>
                </a:solidFill>
                <a:latin typeface="Times New Roman"/>
                <a:ea typeface="Times New Roman"/>
                <a:cs typeface="Times New Roman"/>
                <a:sym typeface="Times New Roman"/>
              </a:rPr>
              <a:t>6</a:t>
            </a:r>
          </a:p>
          <a:p>
            <a:pPr>
              <a:spcBef>
                <a:spcPts val="0"/>
              </a:spcBef>
              <a:buNone/>
            </a:pPr>
            <a:endParaRPr sz="1700">
              <a:solidFill>
                <a:srgbClr val="FFFFFF"/>
              </a:solidFill>
            </a:endParaRPr>
          </a:p>
        </p:txBody>
      </p:sp>
      <p:sp>
        <p:nvSpPr>
          <p:cNvPr id="211" name="Shape 211"/>
          <p:cNvSpPr txBox="1">
            <a:spLocks noGrp="1"/>
          </p:cNvSpPr>
          <p:nvPr>
            <p:ph type="body" idx="1"/>
          </p:nvPr>
        </p:nvSpPr>
        <p:spPr>
          <a:xfrm>
            <a:off x="-39050" y="1827650"/>
            <a:ext cx="5770200" cy="1527599"/>
          </a:xfrm>
          <a:prstGeom prst="rect">
            <a:avLst/>
          </a:prstGeom>
        </p:spPr>
        <p:txBody>
          <a:bodyPr lIns="38875" tIns="38875" rIns="38875" bIns="38875" anchor="t" anchorCtr="0">
            <a:noAutofit/>
          </a:bodyPr>
          <a:lstStyle/>
          <a:p>
            <a:pPr marL="393700" marR="0" lvl="0" indent="-171450" rtl="0">
              <a:lnSpc>
                <a:spcPct val="100000"/>
              </a:lnSpc>
              <a:spcBef>
                <a:spcPts val="0"/>
              </a:spcBef>
              <a:spcAft>
                <a:spcPts val="0"/>
              </a:spcAft>
              <a:buClr>
                <a:srgbClr val="073763"/>
              </a:buClr>
              <a:buSzPct val="100000"/>
              <a:buFont typeface="Georgia"/>
              <a:buChar char="●"/>
            </a:pPr>
            <a:r>
              <a:rPr lang="en" sz="1700">
                <a:solidFill>
                  <a:srgbClr val="000000"/>
                </a:solidFill>
                <a:latin typeface="Arial"/>
                <a:ea typeface="Arial"/>
                <a:cs typeface="Arial"/>
                <a:sym typeface="Arial"/>
              </a:rPr>
              <a:t>Includes intimacy, love, marriage and sex.</a:t>
            </a:r>
          </a:p>
          <a:p>
            <a:pPr marL="850900" lvl="1" indent="-273050" rtl="0">
              <a:spcBef>
                <a:spcPts val="0"/>
              </a:spcBef>
              <a:buClr>
                <a:srgbClr val="000000"/>
              </a:buClr>
              <a:buSzPct val="100000"/>
              <a:buFont typeface="Arial"/>
              <a:buChar char="○"/>
            </a:pPr>
            <a:r>
              <a:rPr lang="en" sz="1700">
                <a:solidFill>
                  <a:srgbClr val="000000"/>
                </a:solidFill>
                <a:latin typeface="Arial"/>
                <a:ea typeface="Arial"/>
                <a:cs typeface="Arial"/>
                <a:sym typeface="Arial"/>
              </a:rPr>
              <a:t>The ability to be a good partner is a direct reflection of one’s social interest.</a:t>
            </a:r>
          </a:p>
          <a:p>
            <a:pPr marL="850900" lvl="1" indent="-273050" rtl="0">
              <a:spcBef>
                <a:spcPts val="0"/>
              </a:spcBef>
              <a:buClr>
                <a:srgbClr val="000000"/>
              </a:buClr>
              <a:buSzPct val="100000"/>
              <a:buFont typeface="Arial"/>
              <a:buChar char="○"/>
            </a:pPr>
            <a:r>
              <a:rPr lang="en" sz="1700">
                <a:solidFill>
                  <a:srgbClr val="000000"/>
                </a:solidFill>
                <a:latin typeface="Arial"/>
                <a:ea typeface="Arial"/>
                <a:cs typeface="Arial"/>
                <a:sym typeface="Arial"/>
              </a:rPr>
              <a:t>Love is “the effort to ease and enrich the other’s life”</a:t>
            </a:r>
            <a:r>
              <a:rPr lang="en" sz="1700" baseline="30000">
                <a:solidFill>
                  <a:srgbClr val="000000"/>
                </a:solidFill>
                <a:latin typeface="Arial"/>
                <a:ea typeface="Arial"/>
                <a:cs typeface="Arial"/>
                <a:sym typeface="Arial"/>
              </a:rPr>
              <a:t>1</a:t>
            </a:r>
          </a:p>
          <a:p>
            <a:pPr marR="0" lvl="0" rtl="0">
              <a:lnSpc>
                <a:spcPct val="100000"/>
              </a:lnSpc>
              <a:spcBef>
                <a:spcPts val="0"/>
              </a:spcBef>
              <a:spcAft>
                <a:spcPts val="0"/>
              </a:spcAft>
              <a:buNone/>
            </a:pPr>
            <a:endParaRPr sz="4900">
              <a:solidFill>
                <a:srgbClr val="000000"/>
              </a:solidFill>
              <a:latin typeface="Arial"/>
              <a:ea typeface="Arial"/>
              <a:cs typeface="Arial"/>
              <a:sym typeface="Arial"/>
            </a:endParaRPr>
          </a:p>
        </p:txBody>
      </p:sp>
      <p:pic>
        <p:nvPicPr>
          <p:cNvPr id="212" name="Shape 212"/>
          <p:cNvPicPr preferRelativeResize="0"/>
          <p:nvPr/>
        </p:nvPicPr>
        <p:blipFill rotWithShape="1">
          <a:blip r:embed="rId4"/>
          <a:srcRect l="7275" r="18940"/>
          <a:stretch/>
        </p:blipFill>
        <p:spPr>
          <a:xfrm>
            <a:off x="-39050" y="3200150"/>
            <a:ext cx="2803124" cy="4572249"/>
          </a:xfrm>
          <a:prstGeom prst="rect">
            <a:avLst/>
          </a:prstGeom>
        </p:spPr>
      </p:pic>
      <p:sp>
        <p:nvSpPr>
          <p:cNvPr id="213" name="Shape 213"/>
          <p:cNvSpPr txBox="1"/>
          <p:nvPr/>
        </p:nvSpPr>
        <p:spPr>
          <a:xfrm>
            <a:off x="2522200" y="3144025"/>
            <a:ext cx="5313599" cy="901199"/>
          </a:xfrm>
          <a:prstGeom prst="rect">
            <a:avLst/>
          </a:prstGeom>
        </p:spPr>
        <p:txBody>
          <a:bodyPr lIns="113100" tIns="113100" rIns="113100" bIns="113100" anchor="t" anchorCtr="0">
            <a:noAutofit/>
          </a:bodyPr>
          <a:lstStyle/>
          <a:p>
            <a:pPr marL="393700" lvl="0" indent="-171450" rtl="0">
              <a:spcBef>
                <a:spcPts val="0"/>
              </a:spcBef>
              <a:buClr>
                <a:srgbClr val="073763"/>
              </a:buClr>
              <a:buSzPct val="100000"/>
              <a:buFont typeface="Arial"/>
              <a:buChar char="●"/>
            </a:pPr>
            <a:r>
              <a:rPr lang="en" sz="1700">
                <a:solidFill>
                  <a:schemeClr val="dk1"/>
                </a:solidFill>
              </a:rPr>
              <a:t>The Dyad of perfect love</a:t>
            </a:r>
          </a:p>
          <a:p>
            <a:pPr marL="850900" lvl="1" indent="-273050" rtl="0">
              <a:spcBef>
                <a:spcPts val="0"/>
              </a:spcBef>
              <a:buClr>
                <a:schemeClr val="dk1"/>
              </a:buClr>
              <a:buSzPct val="100000"/>
              <a:buFont typeface="Arial"/>
              <a:buChar char="○"/>
            </a:pPr>
            <a:r>
              <a:rPr lang="en" sz="1700" i="1">
                <a:solidFill>
                  <a:schemeClr val="dk1"/>
                </a:solidFill>
              </a:rPr>
              <a:t>Zweisamkeit - </a:t>
            </a:r>
            <a:r>
              <a:rPr lang="en" sz="1700">
                <a:solidFill>
                  <a:schemeClr val="dk1"/>
                </a:solidFill>
              </a:rPr>
              <a:t>“Twosomeness”</a:t>
            </a:r>
            <a:r>
              <a:rPr lang="en" sz="1700" baseline="30000">
                <a:solidFill>
                  <a:schemeClr val="dk1"/>
                </a:solidFill>
              </a:rPr>
              <a:t>4</a:t>
            </a:r>
          </a:p>
          <a:p>
            <a:pPr marL="393700" lvl="0" indent="-63500" rtl="0">
              <a:spcBef>
                <a:spcPts val="0"/>
              </a:spcBef>
              <a:buClr>
                <a:schemeClr val="dk1"/>
              </a:buClr>
              <a:buSzPct val="100000"/>
              <a:buFont typeface="Arial"/>
              <a:buNone/>
            </a:pPr>
            <a:r>
              <a:rPr lang="en" sz="1700">
                <a:solidFill>
                  <a:schemeClr val="dk1"/>
                </a:solidFill>
              </a:rPr>
              <a:t>“If we contemplate an escape, we do not collect all our powers for the task” - Alfred Adler</a:t>
            </a:r>
            <a:r>
              <a:rPr lang="en" sz="1700" baseline="30000">
                <a:solidFill>
                  <a:schemeClr val="dk1"/>
                </a:solidFill>
              </a:rPr>
              <a:t>2</a:t>
            </a:r>
          </a:p>
          <a:p>
            <a:pPr>
              <a:spcBef>
                <a:spcPts val="0"/>
              </a:spcBef>
              <a:buNone/>
            </a:pPr>
            <a:endParaRPr sz="170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39055" y="4592983"/>
            <a:ext cx="10084799" cy="3141000"/>
          </a:xfrm>
          <a:prstGeom prst="rect">
            <a:avLst/>
          </a:prstGeom>
          <a:solidFill>
            <a:srgbClr val="274E13"/>
          </a:solidFill>
          <a:ln w="12700" cap="flat">
            <a:solidFill>
              <a:srgbClr val="000000"/>
            </a:solidFill>
            <a:prstDash val="solid"/>
            <a:round/>
            <a:headEnd type="none" w="med" len="med"/>
            <a:tailEnd type="none" w="med" len="med"/>
          </a:ln>
        </p:spPr>
        <p:txBody>
          <a:bodyPr lIns="93300" tIns="93300" rIns="93300" bIns="93300" anchor="ctr" anchorCtr="0">
            <a:noAutofit/>
          </a:bodyPr>
          <a:lstStyle/>
          <a:p>
            <a:pPr>
              <a:spcBef>
                <a:spcPts val="0"/>
              </a:spcBef>
              <a:buNone/>
            </a:pPr>
            <a:endParaRPr/>
          </a:p>
        </p:txBody>
      </p:sp>
      <p:sp>
        <p:nvSpPr>
          <p:cNvPr id="219" name="Shape 219"/>
          <p:cNvSpPr txBox="1">
            <a:spLocks noGrp="1"/>
          </p:cNvSpPr>
          <p:nvPr>
            <p:ph type="body" idx="1"/>
          </p:nvPr>
        </p:nvSpPr>
        <p:spPr>
          <a:xfrm>
            <a:off x="4737724" y="4592975"/>
            <a:ext cx="5178900" cy="2358599"/>
          </a:xfrm>
          <a:prstGeom prst="rect">
            <a:avLst/>
          </a:prstGeom>
        </p:spPr>
        <p:txBody>
          <a:bodyPr lIns="38875" tIns="38875" rIns="38875" bIns="38875" anchor="t" anchorCtr="0">
            <a:noAutofit/>
          </a:bodyPr>
          <a:lstStyle/>
          <a:p>
            <a:pPr marL="571500" lvl="0" indent="-431800" rtl="0">
              <a:spcBef>
                <a:spcPts val="0"/>
              </a:spcBef>
              <a:buClr>
                <a:srgbClr val="000000"/>
              </a:buClr>
              <a:buSzPct val="100000"/>
              <a:buFont typeface="Times New Roman"/>
              <a:buChar char="➢"/>
            </a:pPr>
            <a:r>
              <a:rPr lang="en" sz="2200">
                <a:solidFill>
                  <a:srgbClr val="FFFFFF"/>
                </a:solidFill>
                <a:latin typeface="Times New Roman"/>
                <a:ea typeface="Times New Roman"/>
                <a:cs typeface="Times New Roman"/>
                <a:sym typeface="Times New Roman"/>
              </a:rPr>
              <a:t>Women viewing moderately thin models can actually assimilate, resulting in higher self esteem than when looking at moderately heavy models. But when the models are extremely thin, women have lower self-esteem than when they view extremely heavy women.</a:t>
            </a:r>
            <a:r>
              <a:rPr lang="en" sz="2200" baseline="30000">
                <a:solidFill>
                  <a:srgbClr val="FFFFFF"/>
                </a:solidFill>
                <a:latin typeface="Times New Roman"/>
                <a:ea typeface="Times New Roman"/>
                <a:cs typeface="Times New Roman"/>
                <a:sym typeface="Times New Roman"/>
              </a:rPr>
              <a:t>12, 13</a:t>
            </a:r>
          </a:p>
          <a:p>
            <a:pPr marL="571500" lvl="0" indent="0" rtl="0">
              <a:spcBef>
                <a:spcPts val="0"/>
              </a:spcBef>
              <a:buNone/>
            </a:pPr>
            <a:endParaRPr sz="2200">
              <a:solidFill>
                <a:srgbClr val="FFFFFF"/>
              </a:solidFill>
              <a:latin typeface="Times New Roman"/>
              <a:ea typeface="Times New Roman"/>
              <a:cs typeface="Times New Roman"/>
              <a:sym typeface="Times New Roman"/>
            </a:endParaRPr>
          </a:p>
          <a:p>
            <a:pPr marR="0" lvl="0" rtl="0">
              <a:lnSpc>
                <a:spcPct val="100000"/>
              </a:lnSpc>
              <a:spcBef>
                <a:spcPts val="0"/>
              </a:spcBef>
              <a:spcAft>
                <a:spcPts val="0"/>
              </a:spcAft>
              <a:buNone/>
            </a:pPr>
            <a:endParaRPr sz="4900">
              <a:solidFill>
                <a:srgbClr val="FFFFFF"/>
              </a:solidFill>
              <a:latin typeface="Arial"/>
              <a:ea typeface="Arial"/>
              <a:cs typeface="Arial"/>
              <a:sym typeface="Arial"/>
            </a:endParaRPr>
          </a:p>
        </p:txBody>
      </p:sp>
      <p:sp>
        <p:nvSpPr>
          <p:cNvPr id="220" name="Shape 220"/>
          <p:cNvSpPr txBox="1">
            <a:spLocks noGrp="1"/>
          </p:cNvSpPr>
          <p:nvPr>
            <p:ph type="title"/>
          </p:nvPr>
        </p:nvSpPr>
        <p:spPr>
          <a:xfrm>
            <a:off x="74043" y="208592"/>
            <a:ext cx="9682800" cy="1527599"/>
          </a:xfrm>
          <a:prstGeom prst="rect">
            <a:avLst/>
          </a:prstGeom>
        </p:spPr>
        <p:txBody>
          <a:bodyPr lIns="38875" tIns="38875" rIns="38875" bIns="38875" anchor="t" anchorCtr="0">
            <a:noAutofit/>
          </a:bodyPr>
          <a:lstStyle/>
          <a:p>
            <a:pPr lvl="0" algn="ctr" rtl="0">
              <a:spcBef>
                <a:spcPts val="0"/>
              </a:spcBef>
              <a:buClr>
                <a:schemeClr val="dk1"/>
              </a:buClr>
              <a:buSzPct val="28571"/>
              <a:buFont typeface="Arial"/>
              <a:buNone/>
            </a:pPr>
            <a:r>
              <a:rPr lang="en" sz="4900">
                <a:solidFill>
                  <a:srgbClr val="274E13"/>
                </a:solidFill>
                <a:latin typeface="Calibri"/>
                <a:ea typeface="Calibri"/>
                <a:cs typeface="Calibri"/>
                <a:sym typeface="Calibri"/>
              </a:rPr>
              <a:t>Advertising’s Effect on the Sexual Self-Ideal</a:t>
            </a:r>
          </a:p>
          <a:p>
            <a:pPr lvl="0" algn="ctr" rtl="0">
              <a:lnSpc>
                <a:spcPct val="100000"/>
              </a:lnSpc>
              <a:spcBef>
                <a:spcPts val="0"/>
              </a:spcBef>
              <a:buNone/>
            </a:pPr>
            <a:endParaRPr sz="8700">
              <a:solidFill>
                <a:srgbClr val="FFFFFF"/>
              </a:solidFill>
              <a:latin typeface="Arial"/>
              <a:ea typeface="Arial"/>
              <a:cs typeface="Arial"/>
              <a:sym typeface="Arial"/>
            </a:endParaRPr>
          </a:p>
        </p:txBody>
      </p:sp>
      <p:sp>
        <p:nvSpPr>
          <p:cNvPr id="221" name="Shape 221"/>
          <p:cNvSpPr txBox="1"/>
          <p:nvPr/>
        </p:nvSpPr>
        <p:spPr>
          <a:xfrm>
            <a:off x="141900" y="1840950"/>
            <a:ext cx="9774599" cy="781199"/>
          </a:xfrm>
          <a:prstGeom prst="rect">
            <a:avLst/>
          </a:prstGeom>
        </p:spPr>
        <p:txBody>
          <a:bodyPr lIns="113100" tIns="113100" rIns="113100" bIns="113100" anchor="t" anchorCtr="0">
            <a:noAutofit/>
          </a:bodyPr>
          <a:lstStyle/>
          <a:p>
            <a:pPr lvl="0" rtl="0">
              <a:spcBef>
                <a:spcPts val="0"/>
              </a:spcBef>
              <a:buClr>
                <a:schemeClr val="dk1"/>
              </a:buClr>
              <a:buSzPct val="56000"/>
              <a:buFont typeface="Arial"/>
              <a:buNone/>
            </a:pPr>
            <a:r>
              <a:rPr lang="en" sz="2500">
                <a:solidFill>
                  <a:schemeClr val="dk1"/>
                </a:solidFill>
                <a:latin typeface="Times New Roman"/>
                <a:ea typeface="Times New Roman"/>
                <a:cs typeface="Times New Roman"/>
                <a:sym typeface="Times New Roman"/>
              </a:rPr>
              <a:t>“People have a natural drive to evaluate their own attributes and abilities, which they do by comparing themselves with others” - Leon Festinger, 1954</a:t>
            </a:r>
            <a:r>
              <a:rPr lang="en" sz="2500" baseline="30000">
                <a:solidFill>
                  <a:schemeClr val="dk1"/>
                </a:solidFill>
                <a:latin typeface="Times New Roman"/>
                <a:ea typeface="Times New Roman"/>
                <a:cs typeface="Times New Roman"/>
                <a:sym typeface="Times New Roman"/>
              </a:rPr>
              <a:t>7</a:t>
            </a:r>
          </a:p>
          <a:p>
            <a:pPr>
              <a:spcBef>
                <a:spcPts val="0"/>
              </a:spcBef>
              <a:buNone/>
            </a:pPr>
            <a:endParaRPr sz="1700"/>
          </a:p>
        </p:txBody>
      </p:sp>
      <p:pic>
        <p:nvPicPr>
          <p:cNvPr id="222" name="Shape 222"/>
          <p:cNvPicPr preferRelativeResize="0"/>
          <p:nvPr/>
        </p:nvPicPr>
        <p:blipFill rotWithShape="1">
          <a:blip r:embed="rId3"/>
          <a:srcRect l="21278"/>
          <a:stretch/>
        </p:blipFill>
        <p:spPr>
          <a:xfrm>
            <a:off x="0" y="3030199"/>
            <a:ext cx="4051478" cy="4703775"/>
          </a:xfrm>
          <a:prstGeom prst="rect">
            <a:avLst/>
          </a:prstGeom>
          <a:noFill/>
          <a:ln>
            <a:noFill/>
          </a:ln>
        </p:spPr>
      </p:pic>
      <p:pic>
        <p:nvPicPr>
          <p:cNvPr id="223" name="Shape 223"/>
          <p:cNvPicPr preferRelativeResize="0"/>
          <p:nvPr/>
        </p:nvPicPr>
        <p:blipFill rotWithShape="1">
          <a:blip r:embed="rId4"/>
          <a:srcRect l="13504" r="10240" b="21494"/>
          <a:stretch/>
        </p:blipFill>
        <p:spPr>
          <a:xfrm>
            <a:off x="2503925" y="3030200"/>
            <a:ext cx="2233800" cy="4703775"/>
          </a:xfrm>
          <a:prstGeom prst="rect">
            <a:avLst/>
          </a:prstGeom>
        </p:spPr>
      </p:pic>
      <p:sp>
        <p:nvSpPr>
          <p:cNvPr id="224" name="Shape 224"/>
          <p:cNvSpPr txBox="1"/>
          <p:nvPr/>
        </p:nvSpPr>
        <p:spPr>
          <a:xfrm>
            <a:off x="4610076" y="2797250"/>
            <a:ext cx="5434200" cy="1002300"/>
          </a:xfrm>
          <a:prstGeom prst="rect">
            <a:avLst/>
          </a:prstGeom>
        </p:spPr>
        <p:txBody>
          <a:bodyPr lIns="113100" tIns="113100" rIns="113100" bIns="113100" anchor="t" anchorCtr="0">
            <a:noAutofit/>
          </a:bodyPr>
          <a:lstStyle/>
          <a:p>
            <a:pPr marL="571500" lvl="0" indent="-431800">
              <a:spcBef>
                <a:spcPts val="0"/>
              </a:spcBef>
              <a:buClr>
                <a:srgbClr val="000000"/>
              </a:buClr>
              <a:buSzPct val="100000"/>
              <a:buFont typeface="Times New Roman"/>
              <a:buChar char="➢"/>
            </a:pPr>
            <a:r>
              <a:rPr lang="en" sz="2200">
                <a:solidFill>
                  <a:schemeClr val="dk1"/>
                </a:solidFill>
                <a:latin typeface="Times New Roman"/>
                <a:ea typeface="Times New Roman"/>
                <a:cs typeface="Times New Roman"/>
                <a:sym typeface="Times New Roman"/>
              </a:rPr>
              <a:t>Men exposed to muscular-ideal commercials had lower muscle satisfaction and self-rated physical attractiveness. This was most prevalent for men who were appearance-oriented.</a:t>
            </a:r>
            <a:r>
              <a:rPr lang="en" sz="2200" baseline="30000">
                <a:solidFill>
                  <a:schemeClr val="dk1"/>
                </a:solidFill>
                <a:latin typeface="Times New Roman"/>
                <a:ea typeface="Times New Roman"/>
                <a:cs typeface="Times New Roman"/>
                <a:sym typeface="Times New Roman"/>
              </a:rPr>
              <a:t>9</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39050" y="4242255"/>
            <a:ext cx="10075799" cy="3501599"/>
          </a:xfrm>
          <a:prstGeom prst="rect">
            <a:avLst/>
          </a:prstGeom>
          <a:solidFill>
            <a:srgbClr val="4C1130"/>
          </a:solidFill>
          <a:ln w="12700" cap="flat">
            <a:solidFill>
              <a:srgbClr val="000000"/>
            </a:solidFill>
            <a:prstDash val="solid"/>
            <a:round/>
            <a:headEnd type="none" w="med" len="med"/>
            <a:tailEnd type="none" w="med" len="med"/>
          </a:ln>
        </p:spPr>
        <p:txBody>
          <a:bodyPr lIns="93300" tIns="93300" rIns="93300" bIns="93300" anchor="ctr" anchorCtr="0">
            <a:noAutofit/>
          </a:bodyPr>
          <a:lstStyle/>
          <a:p>
            <a:pPr>
              <a:spcBef>
                <a:spcPts val="0"/>
              </a:spcBef>
              <a:buNone/>
            </a:pPr>
            <a:endParaRPr sz="1700"/>
          </a:p>
        </p:txBody>
      </p:sp>
      <p:sp>
        <p:nvSpPr>
          <p:cNvPr id="230" name="Shape 230"/>
          <p:cNvSpPr txBox="1">
            <a:spLocks noGrp="1"/>
          </p:cNvSpPr>
          <p:nvPr>
            <p:ph type="title"/>
          </p:nvPr>
        </p:nvSpPr>
        <p:spPr>
          <a:xfrm>
            <a:off x="-9776" y="171589"/>
            <a:ext cx="9682800" cy="1527599"/>
          </a:xfrm>
          <a:prstGeom prst="rect">
            <a:avLst/>
          </a:prstGeom>
        </p:spPr>
        <p:txBody>
          <a:bodyPr lIns="38875" tIns="38875" rIns="38875" bIns="38875" anchor="t" anchorCtr="0">
            <a:noAutofit/>
          </a:bodyPr>
          <a:lstStyle/>
          <a:p>
            <a:pPr lvl="0" algn="ctr" rtl="0">
              <a:spcBef>
                <a:spcPts val="0"/>
              </a:spcBef>
              <a:buNone/>
            </a:pPr>
            <a:r>
              <a:rPr lang="en" sz="4500">
                <a:solidFill>
                  <a:srgbClr val="4C1130"/>
                </a:solidFill>
                <a:latin typeface="Arial"/>
                <a:ea typeface="Arial"/>
                <a:cs typeface="Arial"/>
                <a:sym typeface="Arial"/>
              </a:rPr>
              <a:t>Advertising’s Effect on Relational Sexual Ideals</a:t>
            </a:r>
          </a:p>
          <a:p>
            <a:pPr lvl="0" rtl="0">
              <a:lnSpc>
                <a:spcPct val="100000"/>
              </a:lnSpc>
              <a:spcBef>
                <a:spcPts val="0"/>
              </a:spcBef>
              <a:buNone/>
            </a:pPr>
            <a:endParaRPr sz="8700">
              <a:solidFill>
                <a:srgbClr val="000000"/>
              </a:solidFill>
              <a:latin typeface="Arial"/>
              <a:ea typeface="Arial"/>
              <a:cs typeface="Arial"/>
              <a:sym typeface="Arial"/>
            </a:endParaRPr>
          </a:p>
        </p:txBody>
      </p:sp>
      <p:sp>
        <p:nvSpPr>
          <p:cNvPr id="231" name="Shape 231"/>
          <p:cNvSpPr txBox="1"/>
          <p:nvPr/>
        </p:nvSpPr>
        <p:spPr>
          <a:xfrm>
            <a:off x="131175" y="1455426"/>
            <a:ext cx="9796199" cy="861000"/>
          </a:xfrm>
          <a:prstGeom prst="rect">
            <a:avLst/>
          </a:prstGeom>
        </p:spPr>
        <p:txBody>
          <a:bodyPr lIns="113100" tIns="113100" rIns="113100" bIns="113100" anchor="t" anchorCtr="0">
            <a:noAutofit/>
          </a:bodyPr>
          <a:lstStyle/>
          <a:p>
            <a:pPr lvl="0" rtl="0">
              <a:lnSpc>
                <a:spcPct val="115000"/>
              </a:lnSpc>
              <a:spcBef>
                <a:spcPts val="0"/>
              </a:spcBef>
              <a:buClr>
                <a:schemeClr val="dk1"/>
              </a:buClr>
              <a:buSzPct val="56000"/>
              <a:buFont typeface="Arial"/>
              <a:buNone/>
            </a:pPr>
            <a:r>
              <a:rPr lang="en" sz="2500" b="1">
                <a:solidFill>
                  <a:schemeClr val="dk1"/>
                </a:solidFill>
                <a:latin typeface="Times New Roman"/>
                <a:ea typeface="Times New Roman"/>
                <a:cs typeface="Times New Roman"/>
                <a:sym typeface="Times New Roman"/>
              </a:rPr>
              <a:t>Research finds that...</a:t>
            </a:r>
          </a:p>
          <a:p>
            <a:pPr marL="571500" lvl="0" indent="-450850" rtl="0">
              <a:lnSpc>
                <a:spcPct val="115000"/>
              </a:lnSpc>
              <a:spcBef>
                <a:spcPts val="0"/>
              </a:spcBef>
              <a:buClr>
                <a:srgbClr val="000000"/>
              </a:buClr>
              <a:buSzPct val="100000"/>
              <a:buFont typeface="Times New Roman"/>
              <a:buChar char="➢"/>
            </a:pPr>
            <a:r>
              <a:rPr lang="en" sz="2500">
                <a:solidFill>
                  <a:schemeClr val="dk1"/>
                </a:solidFill>
                <a:latin typeface="Times New Roman"/>
                <a:ea typeface="Times New Roman"/>
                <a:cs typeface="Times New Roman"/>
                <a:sym typeface="Times New Roman"/>
              </a:rPr>
              <a:t>People who view pictures of attractive people feel less attractive, less attracted to their current partners, and less satisfied with their sexual lives.</a:t>
            </a:r>
            <a:r>
              <a:rPr lang="en" sz="2500" baseline="30000">
                <a:solidFill>
                  <a:schemeClr val="dk1"/>
                </a:solidFill>
                <a:latin typeface="Times New Roman"/>
                <a:ea typeface="Times New Roman"/>
                <a:cs typeface="Times New Roman"/>
                <a:sym typeface="Times New Roman"/>
              </a:rPr>
              <a:t>7</a:t>
            </a:r>
          </a:p>
          <a:p>
            <a:pPr marL="571500" lvl="0" indent="-450850" rtl="0">
              <a:lnSpc>
                <a:spcPct val="115000"/>
              </a:lnSpc>
              <a:spcBef>
                <a:spcPts val="0"/>
              </a:spcBef>
              <a:buClr>
                <a:srgbClr val="000000"/>
              </a:buClr>
              <a:buSzPct val="100000"/>
              <a:buFont typeface="Times New Roman"/>
              <a:buChar char="➢"/>
            </a:pPr>
            <a:r>
              <a:rPr lang="en" sz="2500">
                <a:solidFill>
                  <a:schemeClr val="dk1"/>
                </a:solidFill>
                <a:latin typeface="Times New Roman"/>
                <a:ea typeface="Times New Roman"/>
                <a:cs typeface="Times New Roman"/>
                <a:sym typeface="Times New Roman"/>
              </a:rPr>
              <a:t>Ads with sexual content affect men and women differently because men and women think about sex differently:</a:t>
            </a:r>
          </a:p>
          <a:p>
            <a:pPr lvl="0" indent="571500" rtl="0">
              <a:lnSpc>
                <a:spcPct val="115000"/>
              </a:lnSpc>
              <a:spcBef>
                <a:spcPts val="0"/>
              </a:spcBef>
              <a:buClr>
                <a:schemeClr val="dk1"/>
              </a:buClr>
              <a:buFont typeface="Arial"/>
              <a:buNone/>
            </a:pPr>
            <a:endParaRPr sz="2500">
              <a:solidFill>
                <a:schemeClr val="dk1"/>
              </a:solidFill>
              <a:latin typeface="Times New Roman"/>
              <a:ea typeface="Times New Roman"/>
              <a:cs typeface="Times New Roman"/>
              <a:sym typeface="Times New Roman"/>
            </a:endParaRPr>
          </a:p>
          <a:p>
            <a:pPr>
              <a:spcBef>
                <a:spcPts val="0"/>
              </a:spcBef>
              <a:buNone/>
            </a:pPr>
            <a:endParaRPr sz="1700"/>
          </a:p>
        </p:txBody>
      </p:sp>
      <p:sp>
        <p:nvSpPr>
          <p:cNvPr id="232" name="Shape 232"/>
          <p:cNvSpPr txBox="1"/>
          <p:nvPr/>
        </p:nvSpPr>
        <p:spPr>
          <a:xfrm>
            <a:off x="-113437" y="4242255"/>
            <a:ext cx="4890600" cy="2182799"/>
          </a:xfrm>
          <a:prstGeom prst="rect">
            <a:avLst/>
          </a:prstGeom>
        </p:spPr>
        <p:txBody>
          <a:bodyPr lIns="113100" tIns="113100" rIns="113100" bIns="113100" anchor="t" anchorCtr="0">
            <a:noAutofit/>
          </a:bodyPr>
          <a:lstStyle/>
          <a:p>
            <a:pPr lvl="0" algn="ctr" rtl="0">
              <a:spcBef>
                <a:spcPts val="0"/>
              </a:spcBef>
              <a:buClr>
                <a:schemeClr val="dk1"/>
              </a:buClr>
              <a:buSzPct val="82352"/>
              <a:buFont typeface="Arial"/>
              <a:buNone/>
            </a:pPr>
            <a:r>
              <a:rPr lang="en" sz="1700" b="1">
                <a:solidFill>
                  <a:srgbClr val="FFFFFF"/>
                </a:solidFill>
              </a:rPr>
              <a:t>MEN</a:t>
            </a:r>
          </a:p>
          <a:p>
            <a:pPr marL="571500" lvl="0" indent="-450850" rtl="0">
              <a:spcBef>
                <a:spcPts val="0"/>
              </a:spcBef>
              <a:buClr>
                <a:schemeClr val="lt1"/>
              </a:buClr>
              <a:buSzPct val="100000"/>
              <a:buFont typeface="Times New Roman"/>
              <a:buChar char="●"/>
            </a:pPr>
            <a:r>
              <a:rPr lang="en" sz="2500">
                <a:solidFill>
                  <a:srgbClr val="FFFFFF"/>
                </a:solidFill>
                <a:latin typeface="Times New Roman"/>
                <a:ea typeface="Times New Roman"/>
                <a:cs typeface="Times New Roman"/>
                <a:sym typeface="Times New Roman"/>
              </a:rPr>
              <a:t>Men think about sex a LOT and fantasize about sex with multiple women.</a:t>
            </a:r>
            <a:r>
              <a:rPr lang="en" sz="2500" baseline="30000">
                <a:solidFill>
                  <a:srgbClr val="FFFFFF"/>
                </a:solidFill>
                <a:latin typeface="Times New Roman"/>
                <a:ea typeface="Times New Roman"/>
                <a:cs typeface="Times New Roman"/>
                <a:sym typeface="Times New Roman"/>
              </a:rPr>
              <a:t>10</a:t>
            </a:r>
            <a:r>
              <a:rPr lang="en" sz="2500">
                <a:solidFill>
                  <a:srgbClr val="FFFFFF"/>
                </a:solidFill>
                <a:latin typeface="Times New Roman"/>
                <a:ea typeface="Times New Roman"/>
                <a:cs typeface="Times New Roman"/>
                <a:sym typeface="Times New Roman"/>
              </a:rPr>
              <a:t> </a:t>
            </a:r>
          </a:p>
          <a:p>
            <a:pPr marL="571500" lvl="0" indent="-450850" rtl="0">
              <a:spcBef>
                <a:spcPts val="0"/>
              </a:spcBef>
              <a:buClr>
                <a:schemeClr val="lt1"/>
              </a:buClr>
              <a:buSzPct val="100000"/>
              <a:buFont typeface="Times New Roman"/>
              <a:buChar char="●"/>
            </a:pPr>
            <a:r>
              <a:rPr lang="en" sz="2500">
                <a:solidFill>
                  <a:srgbClr val="FFFFFF"/>
                </a:solidFill>
                <a:latin typeface="Times New Roman"/>
                <a:ea typeface="Times New Roman"/>
                <a:cs typeface="Times New Roman"/>
                <a:sym typeface="Times New Roman"/>
              </a:rPr>
              <a:t>Men believe and want to see sexualized ads (ESPECIALLY if they feel insecure).</a:t>
            </a:r>
            <a:r>
              <a:rPr lang="en" sz="2500" baseline="30000">
                <a:solidFill>
                  <a:srgbClr val="FFFFFF"/>
                </a:solidFill>
                <a:latin typeface="Times New Roman"/>
                <a:ea typeface="Times New Roman"/>
                <a:cs typeface="Times New Roman"/>
                <a:sym typeface="Times New Roman"/>
              </a:rPr>
              <a:t>10</a:t>
            </a:r>
          </a:p>
          <a:p>
            <a:pPr lvl="0" algn="ctr" rtl="0">
              <a:spcBef>
                <a:spcPts val="0"/>
              </a:spcBef>
              <a:buClr>
                <a:schemeClr val="dk1"/>
              </a:buClr>
              <a:buFont typeface="Arial"/>
              <a:buNone/>
            </a:pPr>
            <a:endParaRPr sz="1700" b="1">
              <a:solidFill>
                <a:srgbClr val="FFFFFF"/>
              </a:solidFill>
            </a:endParaRPr>
          </a:p>
          <a:p>
            <a:pPr>
              <a:spcBef>
                <a:spcPts val="0"/>
              </a:spcBef>
              <a:buNone/>
            </a:pPr>
            <a:endParaRPr sz="1700">
              <a:solidFill>
                <a:srgbClr val="FFFFFF"/>
              </a:solidFill>
            </a:endParaRPr>
          </a:p>
        </p:txBody>
      </p:sp>
      <p:sp>
        <p:nvSpPr>
          <p:cNvPr id="233" name="Shape 233"/>
          <p:cNvSpPr txBox="1"/>
          <p:nvPr/>
        </p:nvSpPr>
        <p:spPr>
          <a:xfrm>
            <a:off x="4940980" y="4242255"/>
            <a:ext cx="5095800" cy="3415499"/>
          </a:xfrm>
          <a:prstGeom prst="rect">
            <a:avLst/>
          </a:prstGeom>
        </p:spPr>
        <p:txBody>
          <a:bodyPr lIns="113100" tIns="113100" rIns="113100" bIns="113100" anchor="t" anchorCtr="0">
            <a:noAutofit/>
          </a:bodyPr>
          <a:lstStyle/>
          <a:p>
            <a:pPr lvl="0" algn="ctr" rtl="0">
              <a:spcBef>
                <a:spcPts val="0"/>
              </a:spcBef>
              <a:buClr>
                <a:schemeClr val="dk1"/>
              </a:buClr>
              <a:buSzPct val="82352"/>
              <a:buFont typeface="Arial"/>
              <a:buNone/>
            </a:pPr>
            <a:r>
              <a:rPr lang="en" sz="1700" b="1">
                <a:solidFill>
                  <a:srgbClr val="FFFFFF"/>
                </a:solidFill>
              </a:rPr>
              <a:t>WOMEN</a:t>
            </a:r>
          </a:p>
          <a:p>
            <a:pPr marL="571500" lvl="0" indent="-450850" rtl="0">
              <a:lnSpc>
                <a:spcPct val="115000"/>
              </a:lnSpc>
              <a:spcBef>
                <a:spcPts val="0"/>
              </a:spcBef>
              <a:buClr>
                <a:schemeClr val="lt1"/>
              </a:buClr>
              <a:buSzPct val="100000"/>
              <a:buFont typeface="Times New Roman"/>
              <a:buChar char="●"/>
            </a:pPr>
            <a:r>
              <a:rPr lang="en" sz="2500">
                <a:solidFill>
                  <a:srgbClr val="FFFFFF"/>
                </a:solidFill>
                <a:latin typeface="Times New Roman"/>
                <a:ea typeface="Times New Roman"/>
                <a:cs typeface="Times New Roman"/>
                <a:sym typeface="Times New Roman"/>
              </a:rPr>
              <a:t>Women associate sex with feelings of intimacy and relationship.</a:t>
            </a:r>
            <a:r>
              <a:rPr lang="en" sz="2500" baseline="30000">
                <a:solidFill>
                  <a:srgbClr val="FFFFFF"/>
                </a:solidFill>
                <a:latin typeface="Times New Roman"/>
                <a:ea typeface="Times New Roman"/>
                <a:cs typeface="Times New Roman"/>
                <a:sym typeface="Times New Roman"/>
              </a:rPr>
              <a:t>5</a:t>
            </a:r>
          </a:p>
          <a:p>
            <a:pPr marL="571500" lvl="0" indent="-450850" rtl="0">
              <a:lnSpc>
                <a:spcPct val="115000"/>
              </a:lnSpc>
              <a:spcBef>
                <a:spcPts val="0"/>
              </a:spcBef>
              <a:buClr>
                <a:schemeClr val="lt1"/>
              </a:buClr>
              <a:buSzPct val="100000"/>
              <a:buFont typeface="Times New Roman"/>
              <a:buChar char="●"/>
            </a:pPr>
            <a:r>
              <a:rPr lang="en" sz="2500">
                <a:solidFill>
                  <a:srgbClr val="FFFFFF"/>
                </a:solidFill>
                <a:latin typeface="Times New Roman"/>
                <a:ea typeface="Times New Roman"/>
                <a:cs typeface="Times New Roman"/>
                <a:sym typeface="Times New Roman"/>
              </a:rPr>
              <a:t>Women don’t identify with most overtly sexual ads. They like romantic ads that suggest commitment. </a:t>
            </a:r>
            <a:r>
              <a:rPr lang="en" sz="2500" baseline="30000">
                <a:solidFill>
                  <a:srgbClr val="FFFFFF"/>
                </a:solidFill>
                <a:latin typeface="Times New Roman"/>
                <a:ea typeface="Times New Roman"/>
                <a:cs typeface="Times New Roman"/>
                <a:sym typeface="Times New Roman"/>
              </a:rPr>
              <a:t>5</a:t>
            </a:r>
          </a:p>
          <a:p>
            <a:pPr>
              <a:spcBef>
                <a:spcPts val="0"/>
              </a:spcBef>
              <a:buNone/>
            </a:pPr>
            <a:endParaRPr sz="1700">
              <a:solidFill>
                <a:srgbClr val="FFFFFF"/>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502920" y="20130"/>
            <a:ext cx="9052499" cy="1295699"/>
          </a:xfrm>
          <a:prstGeom prst="rect">
            <a:avLst/>
          </a:prstGeom>
        </p:spPr>
        <p:txBody>
          <a:bodyPr lIns="113100" tIns="113100" rIns="113100" bIns="113100" anchor="ctr" anchorCtr="0">
            <a:noAutofit/>
          </a:bodyPr>
          <a:lstStyle/>
          <a:p>
            <a:pPr lvl="0" rtl="0">
              <a:spcBef>
                <a:spcPts val="0"/>
              </a:spcBef>
              <a:buNone/>
            </a:pPr>
            <a:r>
              <a:rPr lang="en" sz="5400" b="0">
                <a:latin typeface="Calibri"/>
                <a:ea typeface="Calibri"/>
                <a:cs typeface="Calibri"/>
                <a:sym typeface="Calibri"/>
              </a:rPr>
              <a:t>Examples (females)</a:t>
            </a:r>
          </a:p>
        </p:txBody>
      </p:sp>
      <p:pic>
        <p:nvPicPr>
          <p:cNvPr id="239" name="Shape 239"/>
          <p:cNvPicPr preferRelativeResize="0"/>
          <p:nvPr/>
        </p:nvPicPr>
        <p:blipFill>
          <a:blip r:embed="rId3"/>
          <a:stretch>
            <a:fillRect/>
          </a:stretch>
        </p:blipFill>
        <p:spPr>
          <a:xfrm>
            <a:off x="708262" y="0"/>
            <a:ext cx="4243401" cy="5657849"/>
          </a:xfrm>
          <a:prstGeom prst="rect">
            <a:avLst/>
          </a:prstGeom>
        </p:spPr>
      </p:pic>
      <p:pic>
        <p:nvPicPr>
          <p:cNvPr id="240" name="Shape 240"/>
          <p:cNvPicPr preferRelativeResize="0"/>
          <p:nvPr/>
        </p:nvPicPr>
        <p:blipFill>
          <a:blip r:embed="rId4"/>
          <a:stretch>
            <a:fillRect/>
          </a:stretch>
        </p:blipFill>
        <p:spPr>
          <a:xfrm>
            <a:off x="4951656" y="0"/>
            <a:ext cx="4390534" cy="5657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502920" y="20130"/>
            <a:ext cx="9052499" cy="1295699"/>
          </a:xfrm>
          <a:prstGeom prst="rect">
            <a:avLst/>
          </a:prstGeom>
        </p:spPr>
        <p:txBody>
          <a:bodyPr lIns="113100" tIns="113100" rIns="113100" bIns="113100" anchor="ctr" anchorCtr="0">
            <a:noAutofit/>
          </a:bodyPr>
          <a:lstStyle/>
          <a:p>
            <a:pPr lvl="0" rtl="0">
              <a:spcBef>
                <a:spcPts val="0"/>
              </a:spcBef>
              <a:buNone/>
            </a:pPr>
            <a:r>
              <a:rPr lang="en" sz="5400" b="0">
                <a:latin typeface="Calibri"/>
                <a:ea typeface="Calibri"/>
                <a:cs typeface="Calibri"/>
                <a:sym typeface="Calibri"/>
              </a:rPr>
              <a:t>Examples (male)</a:t>
            </a:r>
          </a:p>
        </p:txBody>
      </p:sp>
      <p:pic>
        <p:nvPicPr>
          <p:cNvPr id="246" name="Shape 246"/>
          <p:cNvPicPr preferRelativeResize="0"/>
          <p:nvPr/>
        </p:nvPicPr>
        <p:blipFill>
          <a:blip r:embed="rId3"/>
          <a:stretch>
            <a:fillRect/>
          </a:stretch>
        </p:blipFill>
        <p:spPr>
          <a:xfrm>
            <a:off x="4126127" y="3236497"/>
            <a:ext cx="5869985" cy="3301869"/>
          </a:xfrm>
          <a:prstGeom prst="rect">
            <a:avLst/>
          </a:prstGeom>
          <a:noFill/>
          <a:ln>
            <a:noFill/>
          </a:ln>
        </p:spPr>
      </p:pic>
      <p:pic>
        <p:nvPicPr>
          <p:cNvPr id="247" name="Shape 247"/>
          <p:cNvPicPr preferRelativeResize="0"/>
          <p:nvPr/>
        </p:nvPicPr>
        <p:blipFill rotWithShape="1">
          <a:blip r:embed="rId4"/>
          <a:srcRect l="5779" r="9107"/>
          <a:stretch/>
        </p:blipFill>
        <p:spPr>
          <a:xfrm>
            <a:off x="0" y="0"/>
            <a:ext cx="5648784" cy="4535902"/>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p:nvPr/>
        </p:nvSpPr>
        <p:spPr>
          <a:xfrm>
            <a:off x="-39055" y="4592983"/>
            <a:ext cx="10084799" cy="3141000"/>
          </a:xfrm>
          <a:prstGeom prst="rect">
            <a:avLst/>
          </a:prstGeom>
          <a:solidFill>
            <a:srgbClr val="FF9900"/>
          </a:solidFill>
          <a:ln w="12700" cap="flat">
            <a:solidFill>
              <a:srgbClr val="000000"/>
            </a:solidFill>
            <a:prstDash val="solid"/>
            <a:round/>
            <a:headEnd type="none" w="med" len="med"/>
            <a:tailEnd type="none" w="med" len="med"/>
          </a:ln>
        </p:spPr>
        <p:txBody>
          <a:bodyPr lIns="93300" tIns="93300" rIns="93300" bIns="93300" anchor="ctr" anchorCtr="0">
            <a:noAutofit/>
          </a:bodyPr>
          <a:lstStyle/>
          <a:p>
            <a:pPr>
              <a:spcBef>
                <a:spcPts val="0"/>
              </a:spcBef>
              <a:buNone/>
            </a:pPr>
            <a:endParaRPr sz="1700"/>
          </a:p>
        </p:txBody>
      </p:sp>
      <p:sp>
        <p:nvSpPr>
          <p:cNvPr id="253" name="Shape 253"/>
          <p:cNvSpPr txBox="1"/>
          <p:nvPr/>
        </p:nvSpPr>
        <p:spPr>
          <a:xfrm>
            <a:off x="1462040" y="279241"/>
            <a:ext cx="7134299" cy="796500"/>
          </a:xfrm>
          <a:prstGeom prst="rect">
            <a:avLst/>
          </a:prstGeom>
        </p:spPr>
        <p:txBody>
          <a:bodyPr lIns="113100" tIns="113100" rIns="113100" bIns="113100" anchor="t" anchorCtr="0">
            <a:noAutofit/>
          </a:bodyPr>
          <a:lstStyle/>
          <a:p>
            <a:pPr lvl="0" algn="ctr" rtl="0">
              <a:spcBef>
                <a:spcPts val="0"/>
              </a:spcBef>
              <a:buClr>
                <a:schemeClr val="dk1"/>
              </a:buClr>
              <a:buSzPct val="25000"/>
              <a:buFont typeface="Arial"/>
              <a:buNone/>
            </a:pPr>
            <a:r>
              <a:rPr lang="en" sz="5400">
                <a:solidFill>
                  <a:srgbClr val="FF9900"/>
                </a:solidFill>
              </a:rPr>
              <a:t>Conclusions</a:t>
            </a:r>
          </a:p>
          <a:p>
            <a:pPr>
              <a:spcBef>
                <a:spcPts val="0"/>
              </a:spcBef>
              <a:buNone/>
            </a:pPr>
            <a:endParaRPr sz="1700"/>
          </a:p>
        </p:txBody>
      </p:sp>
      <p:sp>
        <p:nvSpPr>
          <p:cNvPr id="254" name="Shape 254"/>
          <p:cNvSpPr txBox="1">
            <a:spLocks noGrp="1"/>
          </p:cNvSpPr>
          <p:nvPr>
            <p:ph type="body" idx="1"/>
          </p:nvPr>
        </p:nvSpPr>
        <p:spPr>
          <a:xfrm>
            <a:off x="100842" y="1075741"/>
            <a:ext cx="9869399" cy="3359099"/>
          </a:xfrm>
          <a:prstGeom prst="rect">
            <a:avLst/>
          </a:prstGeom>
        </p:spPr>
        <p:txBody>
          <a:bodyPr lIns="103675" tIns="103675" rIns="103675" bIns="103675" anchor="t" anchorCtr="0">
            <a:noAutofit/>
          </a:bodyPr>
          <a:lstStyle/>
          <a:p>
            <a:pPr marL="571500" lvl="0" indent="-444500" rtl="0">
              <a:spcBef>
                <a:spcPts val="0"/>
              </a:spcBef>
              <a:buClr>
                <a:schemeClr val="dk2"/>
              </a:buClr>
              <a:buSzPct val="100000"/>
              <a:buFont typeface="Arial"/>
              <a:buChar char="●"/>
            </a:pPr>
            <a:r>
              <a:rPr lang="en" sz="2400"/>
              <a:t>Contemporary ads reflect that difference in sexual ideal between genders which had actually already been instilled through socialization. </a:t>
            </a:r>
          </a:p>
          <a:p>
            <a:pPr marL="571500" lvl="0" indent="-444500" rtl="0">
              <a:spcBef>
                <a:spcPts val="0"/>
              </a:spcBef>
              <a:buClr>
                <a:schemeClr val="dk2"/>
              </a:buClr>
              <a:buSzPct val="100000"/>
              <a:buFont typeface="Arial"/>
              <a:buChar char="●"/>
            </a:pPr>
            <a:r>
              <a:rPr lang="en" sz="2400"/>
              <a:t>Therefore, ads tend to REFLECT our own values back to us and say “You know that this is what success looks like. If you buy our product, you too can be successful and achieve love/sex.”</a:t>
            </a:r>
          </a:p>
          <a:p>
            <a:pPr marL="1130300" lvl="1" indent="-431800" rtl="0">
              <a:spcBef>
                <a:spcPts val="0"/>
              </a:spcBef>
              <a:buClr>
                <a:schemeClr val="dk2"/>
              </a:buClr>
              <a:buSzPct val="100000"/>
              <a:buFont typeface="Courier New"/>
              <a:buChar char="o"/>
            </a:pPr>
            <a:r>
              <a:rPr lang="en" sz="2400"/>
              <a:t>Research suggests that ads don’t change people’s values. People tend to buy products in line with their own self-concepts and values. </a:t>
            </a:r>
            <a:r>
              <a:rPr lang="en" sz="2400" baseline="30000"/>
              <a:t>8</a:t>
            </a:r>
          </a:p>
          <a:p>
            <a:pPr lvl="0" algn="ctr" rtl="0">
              <a:spcBef>
                <a:spcPts val="0"/>
              </a:spcBef>
              <a:buNone/>
            </a:pPr>
            <a:endParaRPr sz="2500" b="1"/>
          </a:p>
          <a:p>
            <a:pPr lvl="0" rtl="0">
              <a:spcBef>
                <a:spcPts val="0"/>
              </a:spcBef>
              <a:buNone/>
            </a:pPr>
            <a:endParaRPr/>
          </a:p>
        </p:txBody>
      </p:sp>
      <p:sp>
        <p:nvSpPr>
          <p:cNvPr id="255" name="Shape 255"/>
          <p:cNvSpPr txBox="1"/>
          <p:nvPr/>
        </p:nvSpPr>
        <p:spPr>
          <a:xfrm>
            <a:off x="100842" y="4434862"/>
            <a:ext cx="9869399" cy="2683799"/>
          </a:xfrm>
          <a:prstGeom prst="rect">
            <a:avLst/>
          </a:prstGeom>
        </p:spPr>
        <p:txBody>
          <a:bodyPr lIns="113100" tIns="113100" rIns="113100" bIns="113100" anchor="t" anchorCtr="0">
            <a:noAutofit/>
          </a:bodyPr>
          <a:lstStyle/>
          <a:p>
            <a:pPr marL="571500" lvl="0" indent="-431800" rtl="0">
              <a:spcBef>
                <a:spcPts val="700"/>
              </a:spcBef>
              <a:buClr>
                <a:schemeClr val="dk2"/>
              </a:buClr>
              <a:buSzPct val="100000"/>
              <a:buFont typeface="Arial"/>
              <a:buChar char="●"/>
            </a:pPr>
            <a:r>
              <a:rPr lang="en" sz="2200">
                <a:solidFill>
                  <a:schemeClr val="dk2"/>
                </a:solidFill>
                <a:latin typeface="Georgia"/>
                <a:ea typeface="Georgia"/>
                <a:cs typeface="Georgia"/>
                <a:sym typeface="Georgia"/>
              </a:rPr>
              <a:t>Looking at ads could make us feel further from the sexual ideal (both intrapersonally and interpersonally), which might motivate us to buy a product to better meet that ideal.            </a:t>
            </a:r>
          </a:p>
          <a:p>
            <a:pPr lvl="0" algn="ctr" rtl="0">
              <a:spcBef>
                <a:spcPts val="700"/>
              </a:spcBef>
              <a:buNone/>
            </a:pPr>
            <a:r>
              <a:rPr lang="en" sz="2200" b="1">
                <a:solidFill>
                  <a:schemeClr val="dk2"/>
                </a:solidFill>
                <a:latin typeface="Georgia"/>
                <a:ea typeface="Georgia"/>
                <a:cs typeface="Georgia"/>
                <a:sym typeface="Georgia"/>
              </a:rPr>
              <a:t>OR</a:t>
            </a:r>
          </a:p>
          <a:p>
            <a:pPr marL="571500" lvl="0" indent="-431800" rtl="0">
              <a:spcBef>
                <a:spcPts val="700"/>
              </a:spcBef>
              <a:buClr>
                <a:schemeClr val="dk2"/>
              </a:buClr>
              <a:buSzPct val="100000"/>
              <a:buFont typeface="Arial"/>
              <a:buChar char="●"/>
            </a:pPr>
            <a:r>
              <a:rPr lang="en" sz="2200">
                <a:solidFill>
                  <a:schemeClr val="dk2"/>
                </a:solidFill>
                <a:latin typeface="Georgia"/>
                <a:ea typeface="Georgia"/>
                <a:cs typeface="Georgia"/>
                <a:sym typeface="Georgia"/>
              </a:rPr>
              <a:t>We didn’t need ads to compare to in the first place, and we are already socialized to compare ourselves to others.</a:t>
            </a:r>
          </a:p>
          <a:p>
            <a:pPr lvl="0" algn="ctr" rtl="0">
              <a:spcBef>
                <a:spcPts val="700"/>
              </a:spcBef>
              <a:buClr>
                <a:schemeClr val="dk1"/>
              </a:buClr>
              <a:buSzPct val="45833"/>
              <a:buFont typeface="Arial"/>
              <a:buNone/>
            </a:pPr>
            <a:r>
              <a:rPr lang="en" sz="2400" b="1">
                <a:solidFill>
                  <a:schemeClr val="dk2"/>
                </a:solidFill>
                <a:latin typeface="Georgia"/>
                <a:ea typeface="Georgia"/>
                <a:cs typeface="Georgia"/>
                <a:sym typeface="Georgia"/>
              </a:rPr>
              <a:t>How might these implications be different if more people were striving horizontally, rather than vertically?</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ctrTitle"/>
          </p:nvPr>
        </p:nvSpPr>
        <p:spPr>
          <a:xfrm>
            <a:off x="0" y="190200"/>
            <a:ext cx="10058399" cy="1997399"/>
          </a:xfrm>
          <a:prstGeom prst="rect">
            <a:avLst/>
          </a:prstGeom>
        </p:spPr>
        <p:txBody>
          <a:bodyPr lIns="38875" tIns="38875" rIns="38875" bIns="38875" anchor="t" anchorCtr="0">
            <a:noAutofit/>
          </a:bodyPr>
          <a:lstStyle/>
          <a:p>
            <a:pPr lvl="0" algn="ctr" rtl="0">
              <a:lnSpc>
                <a:spcPct val="100000"/>
              </a:lnSpc>
              <a:spcBef>
                <a:spcPts val="0"/>
              </a:spcBef>
              <a:buNone/>
            </a:pPr>
            <a:r>
              <a:rPr lang="en" sz="4800">
                <a:solidFill>
                  <a:srgbClr val="FFFFFF"/>
                </a:solidFill>
                <a:latin typeface="Arial"/>
                <a:ea typeface="Arial"/>
                <a:cs typeface="Arial"/>
                <a:sym typeface="Arial"/>
              </a:rPr>
              <a:t>Recommendations &amp; References</a:t>
            </a:r>
          </a:p>
        </p:txBody>
      </p:sp>
      <p:sp>
        <p:nvSpPr>
          <p:cNvPr id="261" name="Shape 261"/>
          <p:cNvSpPr txBox="1"/>
          <p:nvPr/>
        </p:nvSpPr>
        <p:spPr>
          <a:xfrm>
            <a:off x="-385110" y="1598906"/>
            <a:ext cx="10424099" cy="2957100"/>
          </a:xfrm>
          <a:prstGeom prst="rect">
            <a:avLst/>
          </a:prstGeom>
        </p:spPr>
        <p:txBody>
          <a:bodyPr lIns="113100" tIns="113100" rIns="113100" bIns="113100" anchor="ctr" anchorCtr="0">
            <a:noAutofit/>
          </a:bodyPr>
          <a:lstStyle/>
          <a:p>
            <a:pPr marL="1130300" lvl="0" indent="-419100" rtl="0">
              <a:lnSpc>
                <a:spcPct val="115000"/>
              </a:lnSpc>
              <a:spcBef>
                <a:spcPts val="1000"/>
              </a:spcBef>
              <a:buClr>
                <a:schemeClr val="dk1"/>
              </a:buClr>
              <a:buSzPct val="100000"/>
              <a:buFont typeface="Arial"/>
              <a:buChar char="●"/>
            </a:pPr>
            <a:r>
              <a:rPr lang="en" sz="2200">
                <a:solidFill>
                  <a:schemeClr val="dk1"/>
                </a:solidFill>
                <a:latin typeface="Calibri"/>
                <a:ea typeface="Calibri"/>
                <a:cs typeface="Calibri"/>
                <a:sym typeface="Calibri"/>
              </a:rPr>
              <a:t>The wide variety of types of media to examine: print, TV, film, social media, pornography.</a:t>
            </a:r>
          </a:p>
          <a:p>
            <a:pPr marL="1130300" lvl="0" indent="-419100" rtl="0">
              <a:lnSpc>
                <a:spcPct val="115000"/>
              </a:lnSpc>
              <a:spcBef>
                <a:spcPts val="1000"/>
              </a:spcBef>
              <a:buClr>
                <a:schemeClr val="dk1"/>
              </a:buClr>
              <a:buSzPct val="100000"/>
              <a:buFont typeface="Arial"/>
              <a:buChar char="●"/>
            </a:pPr>
            <a:r>
              <a:rPr lang="en" sz="2200">
                <a:solidFill>
                  <a:schemeClr val="dk1"/>
                </a:solidFill>
                <a:latin typeface="Calibri"/>
                <a:ea typeface="Calibri"/>
                <a:cs typeface="Calibri"/>
                <a:sym typeface="Calibri"/>
              </a:rPr>
              <a:t>Media targets different age groups based on cultural expectations around sex for that age (e.g. different messages to teens vs adults).</a:t>
            </a:r>
          </a:p>
          <a:p>
            <a:pPr marL="1130300" lvl="0" indent="-419100" rtl="0">
              <a:lnSpc>
                <a:spcPct val="115000"/>
              </a:lnSpc>
              <a:spcBef>
                <a:spcPts val="1000"/>
              </a:spcBef>
              <a:buClr>
                <a:schemeClr val="dk1"/>
              </a:buClr>
              <a:buSzPct val="100000"/>
              <a:buFont typeface="Arial"/>
              <a:buChar char="●"/>
            </a:pPr>
            <a:r>
              <a:rPr lang="en" sz="2200">
                <a:solidFill>
                  <a:schemeClr val="dk1"/>
                </a:solidFill>
                <a:latin typeface="Calibri"/>
                <a:ea typeface="Calibri"/>
                <a:cs typeface="Calibri"/>
                <a:sym typeface="Calibri"/>
              </a:rPr>
              <a:t>Cultural differences that might not value “Western” ideas of sex and love.</a:t>
            </a:r>
          </a:p>
          <a:p>
            <a:pPr marL="1130300" lvl="0" indent="-419100" rtl="0">
              <a:lnSpc>
                <a:spcPct val="115000"/>
              </a:lnSpc>
              <a:spcBef>
                <a:spcPts val="1000"/>
              </a:spcBef>
              <a:buClr>
                <a:schemeClr val="dk1"/>
              </a:buClr>
              <a:buSzPct val="100000"/>
              <a:buFont typeface="Arial"/>
              <a:buChar char="●"/>
            </a:pPr>
            <a:r>
              <a:rPr lang="en" sz="2200">
                <a:solidFill>
                  <a:schemeClr val="dk1"/>
                </a:solidFill>
                <a:latin typeface="Calibri"/>
                <a:ea typeface="Calibri"/>
                <a:cs typeface="Calibri"/>
                <a:sym typeface="Calibri"/>
              </a:rPr>
              <a:t>Are people socialized differently in recent years due to the rising ability to constantly access media?</a:t>
            </a:r>
          </a:p>
        </p:txBody>
      </p:sp>
      <p:sp>
        <p:nvSpPr>
          <p:cNvPr id="262" name="Shape 262"/>
          <p:cNvSpPr txBox="1"/>
          <p:nvPr/>
        </p:nvSpPr>
        <p:spPr>
          <a:xfrm>
            <a:off x="925600" y="979000"/>
            <a:ext cx="8076599" cy="808800"/>
          </a:xfrm>
          <a:prstGeom prst="rect">
            <a:avLst/>
          </a:prstGeom>
        </p:spPr>
        <p:txBody>
          <a:bodyPr lIns="113100" tIns="113100" rIns="113100" bIns="113100" anchor="t" anchorCtr="0">
            <a:noAutofit/>
          </a:bodyPr>
          <a:lstStyle/>
          <a:p>
            <a:pPr lvl="0" rtl="0">
              <a:spcBef>
                <a:spcPts val="0"/>
              </a:spcBef>
              <a:buNone/>
            </a:pPr>
            <a:r>
              <a:rPr lang="en" sz="3500">
                <a:latin typeface="Calibri"/>
                <a:ea typeface="Calibri"/>
                <a:cs typeface="Calibri"/>
                <a:sym typeface="Calibri"/>
              </a:rPr>
              <a:t>Future research should take into account:</a:t>
            </a:r>
          </a:p>
        </p:txBody>
      </p:sp>
      <p:sp>
        <p:nvSpPr>
          <p:cNvPr id="263" name="Shape 263"/>
          <p:cNvSpPr txBox="1"/>
          <p:nvPr/>
        </p:nvSpPr>
        <p:spPr>
          <a:xfrm>
            <a:off x="158919" y="4465992"/>
            <a:ext cx="4956299" cy="2873699"/>
          </a:xfrm>
          <a:prstGeom prst="rect">
            <a:avLst/>
          </a:prstGeom>
        </p:spPr>
        <p:txBody>
          <a:bodyPr lIns="113100" tIns="113100" rIns="113100" bIns="113100" anchor="t" anchorCtr="0">
            <a:noAutofit/>
          </a:bodyPr>
          <a:lstStyle/>
          <a:p>
            <a:pPr lvl="0" rtl="0">
              <a:lnSpc>
                <a:spcPct val="115000"/>
              </a:lnSpc>
              <a:spcBef>
                <a:spcPts val="100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1. Adler, A., Ansbacher, H. L., &amp; Ansbacher, R. R. (1958). </a:t>
            </a:r>
            <a:r>
              <a:rPr lang="en" sz="1000" i="1">
                <a:solidFill>
                  <a:srgbClr val="B45F06"/>
                </a:solidFill>
                <a:latin typeface="Times New Roman"/>
                <a:ea typeface="Times New Roman"/>
                <a:cs typeface="Times New Roman"/>
                <a:sym typeface="Times New Roman"/>
              </a:rPr>
              <a:t>The Individual psychology of Alfred Adler</a:t>
            </a:r>
            <a:r>
              <a:rPr lang="en" sz="1000">
                <a:solidFill>
                  <a:srgbClr val="B45F06"/>
                </a:solidFill>
                <a:latin typeface="Times New Roman"/>
                <a:ea typeface="Times New Roman"/>
                <a:cs typeface="Times New Roman"/>
                <a:sym typeface="Times New Roman"/>
              </a:rPr>
              <a:t>. Lond.: Allen &amp; Unwin.</a:t>
            </a:r>
            <a:br>
              <a:rPr lang="en" sz="1000">
                <a:solidFill>
                  <a:srgbClr val="B45F06"/>
                </a:solidFill>
                <a:latin typeface="Times New Roman"/>
                <a:ea typeface="Times New Roman"/>
                <a:cs typeface="Times New Roman"/>
                <a:sym typeface="Times New Roman"/>
              </a:rPr>
            </a:br>
            <a:r>
              <a:rPr lang="en" sz="1000">
                <a:solidFill>
                  <a:srgbClr val="B45F06"/>
                </a:solidFill>
                <a:latin typeface="Times New Roman"/>
                <a:ea typeface="Times New Roman"/>
                <a:cs typeface="Times New Roman"/>
                <a:sym typeface="Times New Roman"/>
              </a:rPr>
              <a:t>2. Adler, A., Ansbacher, H. L., &amp; Ansbacher, R. R. (1978). </a:t>
            </a:r>
            <a:r>
              <a:rPr lang="en" sz="1000" i="1">
                <a:solidFill>
                  <a:srgbClr val="B45F06"/>
                </a:solidFill>
                <a:latin typeface="Times New Roman"/>
                <a:ea typeface="Times New Roman"/>
                <a:cs typeface="Times New Roman"/>
                <a:sym typeface="Times New Roman"/>
              </a:rPr>
              <a:t>Co-operation between the sexes: writings on women, love and marriage, sexuality, and its disorders</a:t>
            </a:r>
            <a:r>
              <a:rPr lang="en" sz="1000">
                <a:solidFill>
                  <a:srgbClr val="B45F06"/>
                </a:solidFill>
                <a:latin typeface="Times New Roman"/>
                <a:ea typeface="Times New Roman"/>
                <a:cs typeface="Times New Roman"/>
                <a:sym typeface="Times New Roman"/>
              </a:rPr>
              <a:t>. Garden City, N.Y.: Anchor Books.</a:t>
            </a:r>
            <a:br>
              <a:rPr lang="en" sz="1000">
                <a:solidFill>
                  <a:srgbClr val="B45F06"/>
                </a:solidFill>
                <a:latin typeface="Times New Roman"/>
                <a:ea typeface="Times New Roman"/>
                <a:cs typeface="Times New Roman"/>
                <a:sym typeface="Times New Roman"/>
              </a:rPr>
            </a:br>
            <a:r>
              <a:rPr lang="en" sz="1000">
                <a:solidFill>
                  <a:srgbClr val="B45F06"/>
                </a:solidFill>
                <a:latin typeface="Times New Roman"/>
                <a:ea typeface="Times New Roman"/>
                <a:cs typeface="Times New Roman"/>
                <a:sym typeface="Times New Roman"/>
              </a:rPr>
              <a:t>3. Adler, A. (1971). Love is a recent invention. </a:t>
            </a:r>
            <a:r>
              <a:rPr lang="en" sz="1000" i="1">
                <a:solidFill>
                  <a:srgbClr val="B45F06"/>
                </a:solidFill>
                <a:latin typeface="Times New Roman"/>
                <a:ea typeface="Times New Roman"/>
                <a:cs typeface="Times New Roman"/>
                <a:sym typeface="Times New Roman"/>
              </a:rPr>
              <a:t>Journal of Individual Psychology, 27,</a:t>
            </a:r>
            <a:r>
              <a:rPr lang="en" sz="1000">
                <a:solidFill>
                  <a:srgbClr val="B45F06"/>
                </a:solidFill>
                <a:latin typeface="Times New Roman"/>
                <a:ea typeface="Times New Roman"/>
                <a:cs typeface="Times New Roman"/>
                <a:sym typeface="Times New Roman"/>
              </a:rPr>
              <a:t>  144-152. (Original work published 1936).</a:t>
            </a:r>
            <a:br>
              <a:rPr lang="en" sz="1000">
                <a:solidFill>
                  <a:srgbClr val="B45F06"/>
                </a:solidFill>
                <a:latin typeface="Times New Roman"/>
                <a:ea typeface="Times New Roman"/>
                <a:cs typeface="Times New Roman"/>
                <a:sym typeface="Times New Roman"/>
              </a:rPr>
            </a:br>
            <a:r>
              <a:rPr lang="en" sz="1000">
                <a:solidFill>
                  <a:srgbClr val="B45F06"/>
                </a:solidFill>
                <a:latin typeface="Times New Roman"/>
                <a:ea typeface="Times New Roman"/>
                <a:cs typeface="Times New Roman"/>
                <a:sym typeface="Times New Roman"/>
              </a:rPr>
              <a:t>4. Adler, A., &amp; Stein, H. (2006). </a:t>
            </a:r>
            <a:r>
              <a:rPr lang="en" sz="1000" i="1">
                <a:solidFill>
                  <a:srgbClr val="B45F06"/>
                </a:solidFill>
                <a:latin typeface="Times New Roman"/>
                <a:ea typeface="Times New Roman"/>
                <a:cs typeface="Times New Roman"/>
                <a:sym typeface="Times New Roman"/>
              </a:rPr>
              <a:t>The general system of individual psychology: overview and summary of classical Adlerian theory &amp; current practice</a:t>
            </a:r>
            <a:r>
              <a:rPr lang="en" sz="1000">
                <a:solidFill>
                  <a:srgbClr val="B45F06"/>
                </a:solidFill>
                <a:latin typeface="Times New Roman"/>
                <a:ea typeface="Times New Roman"/>
                <a:cs typeface="Times New Roman"/>
                <a:sym typeface="Times New Roman"/>
              </a:rPr>
              <a:t>. Bellingham, WA: Classical Adlerian Translation Project.</a:t>
            </a:r>
            <a:br>
              <a:rPr lang="en" sz="1000">
                <a:solidFill>
                  <a:srgbClr val="B45F06"/>
                </a:solidFill>
                <a:latin typeface="Times New Roman"/>
                <a:ea typeface="Times New Roman"/>
                <a:cs typeface="Times New Roman"/>
                <a:sym typeface="Times New Roman"/>
              </a:rPr>
            </a:br>
            <a:r>
              <a:rPr lang="en" sz="1000">
                <a:solidFill>
                  <a:srgbClr val="B45F06"/>
                </a:solidFill>
                <a:latin typeface="Times New Roman"/>
                <a:ea typeface="Times New Roman"/>
                <a:cs typeface="Times New Roman"/>
                <a:sym typeface="Times New Roman"/>
              </a:rPr>
              <a:t>5. Dahl, D. W., Sengupta, J., &amp; Vohs, K. D. (2009). Sex in advertising: Gender differences and the role of relationship commitment. </a:t>
            </a:r>
            <a:r>
              <a:rPr lang="en" sz="1000" i="1">
                <a:solidFill>
                  <a:srgbClr val="B45F06"/>
                </a:solidFill>
                <a:latin typeface="Times New Roman"/>
                <a:ea typeface="Times New Roman"/>
                <a:cs typeface="Times New Roman"/>
                <a:sym typeface="Times New Roman"/>
              </a:rPr>
              <a:t>Journal of Consumer Research, 36</a:t>
            </a:r>
            <a:r>
              <a:rPr lang="en" sz="1000">
                <a:solidFill>
                  <a:srgbClr val="B45F06"/>
                </a:solidFill>
                <a:latin typeface="Times New Roman"/>
                <a:ea typeface="Times New Roman"/>
                <a:cs typeface="Times New Roman"/>
                <a:sym typeface="Times New Roman"/>
              </a:rPr>
              <a:t>, 215-231. </a:t>
            </a:r>
            <a:br>
              <a:rPr lang="en" sz="1000">
                <a:solidFill>
                  <a:srgbClr val="B45F06"/>
                </a:solidFill>
                <a:latin typeface="Times New Roman"/>
                <a:ea typeface="Times New Roman"/>
                <a:cs typeface="Times New Roman"/>
                <a:sym typeface="Times New Roman"/>
              </a:rPr>
            </a:br>
            <a:r>
              <a:rPr lang="en" sz="1000">
                <a:solidFill>
                  <a:srgbClr val="B45F06"/>
                </a:solidFill>
                <a:latin typeface="Times New Roman"/>
                <a:ea typeface="Times New Roman"/>
                <a:cs typeface="Times New Roman"/>
                <a:sym typeface="Times New Roman"/>
              </a:rPr>
              <a:t>6. Eirik, S. (2001). The courage to love: Social interest and sexuo-morphological meaning. </a:t>
            </a:r>
            <a:r>
              <a:rPr lang="en" sz="1000" i="1">
                <a:solidFill>
                  <a:srgbClr val="B45F06"/>
                </a:solidFill>
                <a:latin typeface="Times New Roman"/>
                <a:ea typeface="Times New Roman"/>
                <a:cs typeface="Times New Roman"/>
                <a:sym typeface="Times New Roman"/>
              </a:rPr>
              <a:t>Journal of Individual Psychology</a:t>
            </a:r>
            <a:r>
              <a:rPr lang="en" sz="1000">
                <a:solidFill>
                  <a:srgbClr val="B45F06"/>
                </a:solidFill>
                <a:latin typeface="Times New Roman"/>
                <a:ea typeface="Times New Roman"/>
                <a:cs typeface="Times New Roman"/>
                <a:sym typeface="Times New Roman"/>
              </a:rPr>
              <a:t>, </a:t>
            </a:r>
            <a:r>
              <a:rPr lang="en" sz="1000" i="1">
                <a:solidFill>
                  <a:srgbClr val="B45F06"/>
                </a:solidFill>
                <a:latin typeface="Times New Roman"/>
                <a:ea typeface="Times New Roman"/>
                <a:cs typeface="Times New Roman"/>
                <a:sym typeface="Times New Roman"/>
              </a:rPr>
              <a:t>57</a:t>
            </a:r>
            <a:r>
              <a:rPr lang="en" sz="1000">
                <a:solidFill>
                  <a:srgbClr val="B45F06"/>
                </a:solidFill>
                <a:latin typeface="Times New Roman"/>
                <a:ea typeface="Times New Roman"/>
                <a:cs typeface="Times New Roman"/>
                <a:sym typeface="Times New Roman"/>
              </a:rPr>
              <a:t>(2), 158 - 172.</a:t>
            </a:r>
          </a:p>
          <a:p>
            <a:pPr lvl="0" rtl="0">
              <a:lnSpc>
                <a:spcPct val="115000"/>
              </a:lnSpc>
              <a:spcBef>
                <a:spcPts val="1000"/>
              </a:spcBef>
              <a:buClr>
                <a:schemeClr val="dk1"/>
              </a:buClr>
              <a:buFont typeface="Arial"/>
              <a:buNone/>
            </a:pPr>
            <a:endParaRPr sz="700">
              <a:solidFill>
                <a:srgbClr val="B45F06"/>
              </a:solidFill>
              <a:latin typeface="Times New Roman"/>
              <a:ea typeface="Times New Roman"/>
              <a:cs typeface="Times New Roman"/>
              <a:sym typeface="Times New Roman"/>
            </a:endParaRPr>
          </a:p>
          <a:p>
            <a:pPr lvl="0" rtl="0">
              <a:lnSpc>
                <a:spcPct val="115000"/>
              </a:lnSpc>
              <a:spcBef>
                <a:spcPts val="1000"/>
              </a:spcBef>
              <a:buClr>
                <a:schemeClr val="dk1"/>
              </a:buClr>
              <a:buFont typeface="Arial"/>
              <a:buNone/>
            </a:pPr>
            <a:endParaRPr sz="700">
              <a:solidFill>
                <a:schemeClr val="dk1"/>
              </a:solidFill>
              <a:latin typeface="Times New Roman"/>
              <a:ea typeface="Times New Roman"/>
              <a:cs typeface="Times New Roman"/>
              <a:sym typeface="Times New Roman"/>
            </a:endParaRPr>
          </a:p>
          <a:p>
            <a:pPr lvl="0" rtl="0">
              <a:lnSpc>
                <a:spcPct val="115000"/>
              </a:lnSpc>
              <a:spcBef>
                <a:spcPts val="1000"/>
              </a:spcBef>
              <a:buClr>
                <a:schemeClr val="dk1"/>
              </a:buClr>
              <a:buFont typeface="Arial"/>
              <a:buNone/>
            </a:pPr>
            <a:endParaRPr sz="700">
              <a:solidFill>
                <a:schemeClr val="dk1"/>
              </a:solidFill>
              <a:latin typeface="Times New Roman"/>
              <a:ea typeface="Times New Roman"/>
              <a:cs typeface="Times New Roman"/>
              <a:sym typeface="Times New Roman"/>
            </a:endParaRPr>
          </a:p>
          <a:p>
            <a:pPr lvl="0" rtl="0">
              <a:lnSpc>
                <a:spcPct val="115000"/>
              </a:lnSpc>
              <a:spcBef>
                <a:spcPts val="0"/>
              </a:spcBef>
              <a:buClr>
                <a:schemeClr val="dk1"/>
              </a:buClr>
              <a:buFont typeface="Arial"/>
              <a:buNone/>
            </a:pPr>
            <a:endParaRPr sz="700">
              <a:solidFill>
                <a:schemeClr val="dk1"/>
              </a:solidFill>
              <a:latin typeface="Times New Roman"/>
              <a:ea typeface="Times New Roman"/>
              <a:cs typeface="Times New Roman"/>
              <a:sym typeface="Times New Roman"/>
            </a:endParaRPr>
          </a:p>
          <a:p>
            <a:pPr lvl="0" rtl="0">
              <a:spcBef>
                <a:spcPts val="0"/>
              </a:spcBef>
              <a:buNone/>
            </a:pPr>
            <a:endParaRPr sz="700"/>
          </a:p>
        </p:txBody>
      </p:sp>
      <p:sp>
        <p:nvSpPr>
          <p:cNvPr id="264" name="Shape 264"/>
          <p:cNvSpPr txBox="1"/>
          <p:nvPr/>
        </p:nvSpPr>
        <p:spPr>
          <a:xfrm>
            <a:off x="4979502" y="4556000"/>
            <a:ext cx="5059499" cy="2282999"/>
          </a:xfrm>
          <a:prstGeom prst="rect">
            <a:avLst/>
          </a:prstGeom>
        </p:spPr>
        <p:txBody>
          <a:bodyPr lIns="113100" tIns="113100" rIns="113100" bIns="113100" anchor="t" anchorCtr="0">
            <a:noAutofit/>
          </a:bodyPr>
          <a:lstStyle/>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7. Galician, M. (2004). </a:t>
            </a:r>
            <a:r>
              <a:rPr lang="en" sz="1000" i="1">
                <a:solidFill>
                  <a:srgbClr val="B45F06"/>
                </a:solidFill>
                <a:latin typeface="Times New Roman"/>
                <a:ea typeface="Times New Roman"/>
                <a:cs typeface="Times New Roman"/>
                <a:sym typeface="Times New Roman"/>
              </a:rPr>
              <a:t>Sex, love, and romance in the mass media: Analysis and criticism of unrealistic portrayals and their influence.</a:t>
            </a:r>
            <a:r>
              <a:rPr lang="en" sz="1000">
                <a:solidFill>
                  <a:srgbClr val="B45F06"/>
                </a:solidFill>
                <a:latin typeface="Times New Roman"/>
                <a:ea typeface="Times New Roman"/>
                <a:cs typeface="Times New Roman"/>
                <a:sym typeface="Times New Roman"/>
              </a:rPr>
              <a:t> Mahwah, NJ: Lawrence Erlbaum Associates.</a:t>
            </a:r>
          </a:p>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8. Grohmann, B. (2009). Gender dimensions of brand personality. </a:t>
            </a:r>
            <a:r>
              <a:rPr lang="en" sz="1000" i="1">
                <a:solidFill>
                  <a:srgbClr val="B45F06"/>
                </a:solidFill>
                <a:latin typeface="Times New Roman"/>
                <a:ea typeface="Times New Roman"/>
                <a:cs typeface="Times New Roman"/>
                <a:sym typeface="Times New Roman"/>
              </a:rPr>
              <a:t>Journal of Marketing Research, 46</a:t>
            </a:r>
            <a:r>
              <a:rPr lang="en" sz="1000">
                <a:solidFill>
                  <a:srgbClr val="B45F06"/>
                </a:solidFill>
                <a:latin typeface="Times New Roman"/>
                <a:ea typeface="Times New Roman"/>
                <a:cs typeface="Times New Roman"/>
                <a:sym typeface="Times New Roman"/>
              </a:rPr>
              <a:t> (1), 105-119.</a:t>
            </a:r>
          </a:p>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9. Hargreaves, D. A., &amp; Tiggemann, M. (2009). Muscular ideal media images and men’s body image: Social comparison processing and individual vulnerability. </a:t>
            </a:r>
            <a:r>
              <a:rPr lang="en" sz="1000" i="1">
                <a:solidFill>
                  <a:srgbClr val="B45F06"/>
                </a:solidFill>
                <a:latin typeface="Times New Roman"/>
                <a:ea typeface="Times New Roman"/>
                <a:cs typeface="Times New Roman"/>
                <a:sym typeface="Times New Roman"/>
              </a:rPr>
              <a:t>Psychology of Men and Masculinity, 10 </a:t>
            </a:r>
            <a:r>
              <a:rPr lang="en" sz="1000">
                <a:solidFill>
                  <a:srgbClr val="B45F06"/>
                </a:solidFill>
                <a:latin typeface="Times New Roman"/>
                <a:ea typeface="Times New Roman"/>
                <a:cs typeface="Times New Roman"/>
                <a:sym typeface="Times New Roman"/>
              </a:rPr>
              <a:t>(2), 109-119.</a:t>
            </a:r>
          </a:p>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10. Lindstrom, M. (2011). Brandwashed: Tricks companies use to manipulate our minds and persuade us to buy. New York, NY: Crown Business.</a:t>
            </a:r>
          </a:p>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11. Mosak, H. H., &amp; Maniacci, M. (1999). </a:t>
            </a:r>
            <a:r>
              <a:rPr lang="en" sz="1000" i="1">
                <a:solidFill>
                  <a:srgbClr val="B45F06"/>
                </a:solidFill>
                <a:latin typeface="Times New Roman"/>
                <a:ea typeface="Times New Roman"/>
                <a:cs typeface="Times New Roman"/>
                <a:sym typeface="Times New Roman"/>
              </a:rPr>
              <a:t>A primer of Adlerian psychology: the analytic-behavioral-cognitive psychology of Alfred Adler</a:t>
            </a:r>
            <a:r>
              <a:rPr lang="en" sz="1000">
                <a:solidFill>
                  <a:srgbClr val="B45F06"/>
                </a:solidFill>
                <a:latin typeface="Times New Roman"/>
                <a:ea typeface="Times New Roman"/>
                <a:cs typeface="Times New Roman"/>
                <a:sym typeface="Times New Roman"/>
              </a:rPr>
              <a:t>. Philadelphia, PA: Brunner/Mazel.</a:t>
            </a:r>
          </a:p>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12. Smeesters, D., &amp; Mandel, N. (2006). Positive and negative media image effects on the self. </a:t>
            </a:r>
            <a:r>
              <a:rPr lang="en" sz="1000" i="1">
                <a:solidFill>
                  <a:srgbClr val="B45F06"/>
                </a:solidFill>
                <a:latin typeface="Times New Roman"/>
                <a:ea typeface="Times New Roman"/>
                <a:cs typeface="Times New Roman"/>
                <a:sym typeface="Times New Roman"/>
              </a:rPr>
              <a:t>Journal of Consumer Research, 32, </a:t>
            </a:r>
            <a:r>
              <a:rPr lang="en" sz="1000">
                <a:solidFill>
                  <a:srgbClr val="B45F06"/>
                </a:solidFill>
                <a:latin typeface="Times New Roman"/>
                <a:ea typeface="Times New Roman"/>
                <a:cs typeface="Times New Roman"/>
                <a:sym typeface="Times New Roman"/>
              </a:rPr>
              <a:t>576-582.</a:t>
            </a:r>
          </a:p>
          <a:p>
            <a:pPr lvl="0" rtl="0">
              <a:spcBef>
                <a:spcPts val="0"/>
              </a:spcBef>
              <a:buClr>
                <a:schemeClr val="dk1"/>
              </a:buClr>
              <a:buSzPct val="140000"/>
              <a:buFont typeface="Arial"/>
              <a:buNone/>
            </a:pPr>
            <a:r>
              <a:rPr lang="en" sz="1000">
                <a:solidFill>
                  <a:srgbClr val="B45F06"/>
                </a:solidFill>
                <a:latin typeface="Times New Roman"/>
                <a:ea typeface="Times New Roman"/>
                <a:cs typeface="Times New Roman"/>
                <a:sym typeface="Times New Roman"/>
              </a:rPr>
              <a:t>13. Wan, F., Ansons, T. L., Chattopadhyay, A., &amp; Leboe, J. P. (2013). Defensive reactions to slim female images in advertising: The moderating role of mode of exposure. Organizational Behavior and Human Decision Processes, 120 (1), 37-46.</a:t>
            </a:r>
          </a:p>
          <a:p>
            <a:pPr lvl="0" rtl="0">
              <a:spcBef>
                <a:spcPts val="0"/>
              </a:spcBef>
              <a:buClr>
                <a:schemeClr val="dk1"/>
              </a:buClr>
              <a:buFont typeface="Arial"/>
              <a:buNone/>
            </a:pPr>
            <a:endParaRPr sz="1000">
              <a:solidFill>
                <a:srgbClr val="B45F06"/>
              </a:solidFill>
            </a:endParaRPr>
          </a:p>
          <a:p>
            <a:pPr lvl="0" rtl="0">
              <a:spcBef>
                <a:spcPts val="0"/>
              </a:spcBef>
              <a:buNone/>
            </a:pPr>
            <a:endParaRPr sz="100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Custom</PresentationFormat>
  <Paragraphs>60</Paragraphs>
  <Slides>9</Slides>
  <Notes>9</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inspiration-board</vt:lpstr>
      <vt:lpstr>Custom Theme</vt:lpstr>
      <vt:lpstr>sketched</vt:lpstr>
      <vt:lpstr>Advertising, Fictitious Goals, and Adler's Love Task</vt:lpstr>
      <vt:lpstr>Facets of the Love/ Sex Task </vt:lpstr>
      <vt:lpstr>Success in the Love Task </vt:lpstr>
      <vt:lpstr>Advertising’s Effect on the Sexual Self-Ideal </vt:lpstr>
      <vt:lpstr>Advertising’s Effect on Relational Sexual Ideals </vt:lpstr>
      <vt:lpstr>Examples (females)</vt:lpstr>
      <vt:lpstr>Examples (male)</vt:lpstr>
      <vt:lpstr>PowerPoint Presentation</vt:lpstr>
      <vt:lpstr>Recommendations &amp;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Fictitious Goals, and Adler's Love Task</dc:title>
  <cp:lastModifiedBy>Brock Schludecker</cp:lastModifiedBy>
  <cp:revision>1</cp:revision>
  <dcterms:modified xsi:type="dcterms:W3CDTF">2014-05-27T15:20:17Z</dcterms:modified>
</cp:coreProperties>
</file>